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theme/theme3.xml" ContentType="application/vnd.openxmlformats-officedocument.theme+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1" r:id="rId1"/>
    <p:sldMasterId id="2147483656" r:id="rId2"/>
    <p:sldMasterId id="2147483654" r:id="rId3"/>
  </p:sldMasterIdLst>
  <p:sldIdLst>
    <p:sldId id="317" r:id="rId4"/>
    <p:sldId id="323" r:id="rId5"/>
    <p:sldId id="271" r:id="rId6"/>
    <p:sldId id="327" r:id="rId7"/>
    <p:sldId id="324" r:id="rId8"/>
    <p:sldId id="354" r:id="rId9"/>
    <p:sldId id="355" r:id="rId10"/>
    <p:sldId id="328" r:id="rId11"/>
    <p:sldId id="337" r:id="rId12"/>
    <p:sldId id="353" r:id="rId13"/>
    <p:sldId id="342" r:id="rId14"/>
    <p:sldId id="343" r:id="rId15"/>
    <p:sldId id="274" r:id="rId16"/>
    <p:sldId id="332" r:id="rId17"/>
    <p:sldId id="320" r:id="rId18"/>
    <p:sldId id="325" r:id="rId19"/>
    <p:sldId id="329" r:id="rId20"/>
    <p:sldId id="333" r:id="rId21"/>
    <p:sldId id="356" r:id="rId22"/>
    <p:sldId id="357" r:id="rId23"/>
    <p:sldId id="334" r:id="rId24"/>
    <p:sldId id="326" r:id="rId25"/>
    <p:sldId id="339" r:id="rId26"/>
    <p:sldId id="349" r:id="rId27"/>
    <p:sldId id="350" r:id="rId28"/>
    <p:sldId id="348" r:id="rId29"/>
    <p:sldId id="336" r:id="rId30"/>
    <p:sldId id="345" r:id="rId31"/>
    <p:sldId id="346" r:id="rId32"/>
    <p:sldId id="344" r:id="rId33"/>
    <p:sldId id="347" r:id="rId34"/>
    <p:sldId id="340" r:id="rId35"/>
    <p:sldId id="341" r:id="rId36"/>
    <p:sldId id="314" r:id="rId37"/>
    <p:sldId id="351" r:id="rId38"/>
    <p:sldId id="352" r:id="rId39"/>
    <p:sldId id="330" r:id="rId40"/>
    <p:sldId id="331"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000" autoAdjust="0"/>
    <p:restoredTop sz="94660"/>
  </p:normalViewPr>
  <p:slideViewPr>
    <p:cSldViewPr snapToGrid="0" showGuides="1">
      <p:cViewPr varScale="1">
        <p:scale>
          <a:sx n="120" d="100"/>
          <a:sy n="120" d="100"/>
        </p:scale>
        <p:origin x="688"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0" Type="http://schemas.openxmlformats.org/officeDocument/2006/relationships/slide" Target="slides/slide17.xml"/><Relationship Id="rId41" Type="http://schemas.openxmlformats.org/officeDocument/2006/relationships/slide" Target="slides/slide38.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3T11:45:56.979"/>
    </inkml:context>
    <inkml:brush xml:id="br0">
      <inkml:brushProperty name="width" value="0.1" units="cm"/>
      <inkml:brushProperty name="height" value="0.1" units="cm"/>
      <inkml:brushProperty name="color" value="#E71224"/>
    </inkml:brush>
  </inkml:definitions>
  <inkml:trace contextRef="#ctx0" brushRef="#br0">37 0 24575,'-3'33'0,"0"60"0,2-27 0,1 13 0,1 8-1807,-1-3 0,0 9 0,0 6 1,0 5-1,0 3 1807,0-21 0,0 3 0,0 4 0,0 1 0,0 3 0,0 2 0,0 1 0,0 1-302,-1-15 0,1 1 0,-1 2 1,1 1-1,-1 1 0,0 2 0,1-1 1,-1 2-1,0 0 0,1 0 0,-1 0 302,0-1 0,1 0 0,-1 1 0,0 1 0,1 1 0,-1-1 0,0 1 0,1 1 0,-1-1 0,0 0 0,0-1 0,1 0-107,-1 0 0,0 0 1,1 0-1,-1 0 1,0 0-1,1 0 1,-1 0-1,0-1 1,1 1-1,-1-1 1,0-1-1,1 1 107,-1 4 0,0 1 0,0-1 0,1 1 0,-1-1 0,0-1 0,1 0 0,-1 0 0,1-2 0,-1 0 0,1-1 0,0 0 0,0-1 0,0-1 0,0 0 0,0-2 0,0 1 0,0-2 0,0 0 0,0-1 0,0-1-202,0 14 0,0-2 0,0 0 0,0-1 1,0-2-1,0 0 0,0-1 0,0-1 202,0 5 0,0-2 0,0 0 0,0-2 0,0 0 0,0-2 0,0 0 96,0 5 1,0 0 0,0-2 0,1-1 0,0 0 0,0-1-97,0-4 0,0 0 0,1 0 0,0-2 0,1 0 0,0-2 361,0 8 1,2-2-1,0-1 1,-1 0-1,1-2-361,0-4 0,0-1 0,0-1 0,1-1 0,-1-1 717,1 13 0,1-1 0,-1-2 0,-1-1-717,0-6 0,-1-1 0,-1-1 0,0-2 941,0 15 1,-1-1 0,-1-5-942,1-13 0,-1-3 0,0-2 1358,0 21 1,-2-6-1359,1-18 0,0-5 2255,0 34-2255,2-27 1580,4-20-1580,2-15 615,3-9-615,-3-7 0,-2-4 0,-1-5 0,-1-3 0,0-4 0,-2-2 0,0 1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3T11:45:59.662"/>
    </inkml:context>
    <inkml:brush xml:id="br0">
      <inkml:brushProperty name="width" value="0.1" units="cm"/>
      <inkml:brushProperty name="height" value="0.1" units="cm"/>
      <inkml:brushProperty name="color" value="#E71224"/>
    </inkml:brush>
  </inkml:definitions>
  <inkml:trace contextRef="#ctx0" brushRef="#br0">1 5938 24575,'0'50'0,"0"49"0,1-21 0,3 9 0,0-15 0,2 3 0,0 2 0,3 6 0,1 2 0,2 2-606,0-13 0,1 2 0,1 1 0,2 1 606,2 5 0,1 2 0,2 0 0,1 2 0,2 7 0,1 1 0,1 2 0,1-1-323,-4-15 1,2 1 0,0-1 0,1 1 0,0-2 322,6 16 0,1-2 0,0 0 0,1-2 0,-1-4 0,-1-2 0,2 0 0,1-3-327,0-4 1,1-1 0,1-2 0,2-2 326,-1-3 0,2-2 0,1-1 0,1-1 0,3 0 0,2-1 0,1-1 0,0-1 0,1-4 0,0-1 0,1-1 0,1-3-166,12 13 1,1-3-1,-1-2 166,-5-8 0,-1-2 0,-1-3 0,19 13 0,-2-6 725,-6-7 1,0-5-726,0-4 0,2-4 1071,3-4 0,1-2-1071,2-1 0,1 0 786,4 1 0,0 0-786,-2-2 0,1 1 0,2 1 0,2 2 0,8 0 0,2 1-116,-23-9 0,1 0 0,2 1 116,10 3 0,2 1 0,1 0 0,5 2 0,1 0 0,0 0 0,0-1 0,0 0 0,-1-2 0,-6-2 0,-2-2 0,0-2 0,-5-2 0,-1-2 0,-1-3-108,-5-3 1,-1-2-1,-1-2 108,-2-1 0,0-2 0,0-1 0,31-3 0,-1-5 0,-4-7 0,-2-5 0,6-6 0,-1-4 0,-1-4 0,-1-2 0,-2-2 0,-1-1 0,-2 2 0,0 1 0,-4-1 0,1 1 0,3-3 0,1 0 0,1 0 0,0 0 0,-4 2 0,-2 1 0,-4 2 0,0 2 0,-1 1 0,1 1 0,0 0 0,1-1 0,10-3 0,1-2 0,-30 9 0,-1-1 0,2 0 0,1-3 0,2-1 0,-1-1 0,2-3 0,1 0 0,-2-3 0,1-1 0,-2-2 0,0-2 0,0-2 0,-1-1 0,-2-2 0,-5 1 0,-2 0 0,-1-1 0,19-19 0,-5 0 0,-11 9 0,-4 1 0,-6 0 0,-4-2 0,-3-11 0,-3-6 0,1-14 0,-1-5-200,-11 20 1,0-2 0,-1 0 199,0 1 0,-2-1 0,0 4 0,8-23 0,-2 5 485,-3 13 1,-2 4-486,-4 11 0,0 2 164,-1 2 1,1 0-165,1 0 0,-1 0 0,1-1 0,0-1 0,2-7 0,0-2 0,1-9 0,-2-5 0,1-14 0,-3-5-46,-8 26 0,-1-3 0,-2-1 46,-1-2 0,-1 0 0,-2-1 0,-1-1 0,-1-1 0,-1 0 0,-1 0 0,-1 0 0,0 0 0,0 0 0,0-1 0,0-1 0,-1-4 0,0-1 0,0-4-692,0 7 1,0-2 0,0-4 0,0-3 691,0 8 0,-1-3 0,1-2 0,0-2 0,1-2-541,-1 5 0,1-2 0,0-2 0,-1-1 0,2 0 0,-1 0 541,0-1 0,1-2 0,0 1 0,0-1 0,0 2 0,0 2 0,0 8 0,0 1 0,0 1 0,0 1 0,0 2 0,0 3-200,1-22 1,0 3 0,0 3 0,-1 6 199,0-4 0,0 5 0,-1 3 0,-1 8 0,0 1 0,0-2 0,0-17 0,0-3 0,0-5-372,0 11 1,0-4-1,0-3 1,0-3 371,0 7 0,0-3 0,0-1 0,0-2 0,0 0 0,0 15 0,0-2 0,0 0 0,0 1 0,1 0 0,0 3 0,0-7 0,0 1 0,1 1 0,0 3 0,1 2 337,1-8 0,0 2 1,0 4-1,2 6-337,1 0 0,0 7 0,2 5 1512,4-3 1,0 10-1513,6-11 976,-5 40-976,-6 20 2931,-5 5-2931,-1 2 792,-5-2-792,-6-3 0,4 6 0,-3-2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3T11:46:02.431"/>
    </inkml:context>
    <inkml:brush xml:id="br0">
      <inkml:brushProperty name="width" value="0.1" units="cm"/>
      <inkml:brushProperty name="height" value="0.1" units="cm"/>
      <inkml:brushProperty name="color" value="#E71224"/>
    </inkml:brush>
  </inkml:definitions>
  <inkml:trace contextRef="#ctx0" brushRef="#br0">10986 6479 24575,'20'-86'0,"3"22"0,8-4 0,12-18 0,6-3 0,-11 28 0,1-1 0,2 6 0,15-7 0,-1 10 0,-14 15 0,-3 7 0,11 6 0,-22 17 0,1-8 0,20-30 0,-7 2 0,5-8 0,11-13 0,3-6-267,-13 13 0,1-2 0,1-1 267,2-2 0,0-2 0,0 1 0,-2 2 0,1 0 0,0-1 0,3-3 0,1 0 0,1 0 0,-1 1 0,0 0 0,-1 1 0,1 2 0,-1-1 0,-2 2 0,-4 5 0,-2 1 0,-2 1 0,15-19 0,-4 2 0,-8 10 0,-2-1 0,4-5 0,1-3 0,-10 12 0,2-3 0,-1-2-350,1-6 0,1-2 1,-2-3 349,3-11 0,-1-3 0,-3-2 0,-4-3 0,-3-1 0,-5-1 0,-5 4 0,-5 1 0,-5-1 0,-4 0 0,-5-2 0,-7 1 0,-7 0 0,-6-1 0,-5 2 0,-4 2 0,-5 1 0,-5 1 0,-6-1 0,-6 1 0,-3 4 0,-4 3 0,-4 4 0,-3 4 0,-2 7 0,-3 4 0,-4 3 0,-6 1 0,-4 3 0,-2 4 0,16 13 0,-1 2 0,-2 2 0,-2 1-417,-4 1 1,-1 1-1,-2 2 1,-2 2 416,-3 0 0,-2 3 0,-2 1 0,0 2 0,-5 2 0,0 3 0,-2 1 0,-1 3-317,17 4 0,-1 1 0,-1 1 0,0 2 0,-1-1 317,-4 1 0,-1 1 0,-1 1 0,0-1 0,-1 2 0,-2-1 0,-1 1 0,-1 0 0,-1 1 0,-2-2-529,8 1 1,-1-2 0,-2 1-1,0 0 1,-1-1 0,-1 0 528,7 1 0,0-1 0,-1 0 0,-1 0 0,0 0 0,0 0 0,0 0 0,-2 0 0,1 0 0,-2 0 0,1 0 0,0 0 0,-1 0 0,0 0 0,-2 0 0,-1 0 0,0 0 0,-1 0 0,1 1 0,1-1 0,0 1 0,3 0 0,2 0 0,-1 1 0,1-1 0,0 1 0,0 0 0,1 0 0,-12 0 0,1-1 0,0 1 0,0 1 0,0-1 0,0 0 0,0 0 0,0 0 0,0 0 0,0 0 0,0 0 0,0 0 0,3 0 0,-1 0 0,1 0 0,0 0 0,0 0 0,0 0 0,-1 0 0,0 0 0,0 1 0,0-1 0,0-1 0,-1 0 0,-1-1 0,0 0 0,-1-1 0,0-1 0,0-1 0,1 0 0,-1-2 0,1 0 0,-1-1 0,0-1 0,1-1 0,1 0-239,3-1 0,-1-1 0,1-1 1,1 0-1,1 0 0,1 0 239,5 0 0,0 0 0,1 0 0,2-1 0,1 1 0,1 1 24,-4 0 0,1 0 0,2 1 0,2 1 1,3 1-25,-7 1 0,2 1 0,4 1 0,2 1 505,-8 1 0,4 3 1,5-1-506,-14-2 0,7 1 1611,18-1 1,5 0-1612,-17-5 3077,27 2-3077,7 7 1610,-6 13-1610,-12 11 157,-26 6-157,24-13 0,-4 0 0,-15-2 0,-3 0 0,-8 1 0,1 2 0,3 0 0,5 3 0,15-1 0,6 2 0,-20 17 0,38-5 0,29-6 0,12 1 0,3 4 0,2 2 0,5 2 0,5-3 0,5-3 0,0-2 0,1-4 0,0 0 0,6-2 0,5 0 0,7 1 0,0 2 0,-2 0 0,-6-1 0,-7-8 0,-10-7 0,-4-7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1-10T09:33:25.345"/>
    </inkml:context>
    <inkml:brush xml:id="br0">
      <inkml:brushProperty name="width" value="0.07938" units="cm"/>
      <inkml:brushProperty name="height" value="0.07938" units="cm"/>
      <inkml:brushProperty name="color" value="#E71224"/>
    </inkml:brush>
  </inkml:definitions>
  <inkml:trace contextRef="#ctx0" brushRef="#br0">3053 489 24575,'-64'0'0,"-11"0"0,-11 0 0,-4 0 0,5 0 0,10 0 0,11-2 0,4-2 0,1-6 0,-7-4 0,-10-4 0,-7-1 0,-2-1 0,5-2 0,6 3 0,3 3 0,0 6 0,3 7 0,6 2 0,13 1 0,10 0 0,7 0 0,-1 0 0,-5 0 0,-7 0 0,-4 0 0,-4 1 0,-3 2 0,-2 1 0,-2-1 0,-3-1 0,-4-1 0,0 1 0,2 3 0,5 2 0,4 0 0,2 2 0,4 0 0,4-2 0,5 0 0,4 1 0,3 2 0,4 1 0,3 1 0,4 0 0,3 2 0,0 4 0,-3 4 0,-4 5 0,-2 0 0,-1 2 0,-3 1 0,-2 5 0,-7 7 0,-1 4 0,1-1 0,8-5 0,10-8 0,10-6 0,7-4 0,5-2 0,0 5 0,2 1 0,0 4 0,0-1 0,0 0 0,2-3 0,4-2 0,4-5 0,5-4 0,5-1 0,6-3 0,6 1 0,11 1 0,16 4 0,21 3 0,-31-8 0,4 0 0,5 2 0,3 0 0,5 2 0,1-1 0,6 1 0,1 0 0,5 1 0,2 0 0,2 1 0,1-1 0,3 2 0,-1 0 0,-2 1 0,-1 1 0,-2-1 0,-1 0 0,0 0 0,0 1 0,-1-3 0,0-1 0,1-1 0,1-1 0,-1-1 0,-1 0 0,-2 0 0,-1-1 0,-1 0 0,-2 0 0,-1-1 0,0-1 0,-1-1 0,1 0 0,3-2 0,0 0 0,3 0 0,1-1 0,3 0 0,0-1 0,3-1 0,-1-1 0,1-1 0,0-1 0,5 0 0,1-2 0,5 1 0,2-2-271,-27 1 0,1 0 0,2-1 271,7-1 0,1 0 0,2-1 0,4-2 0,2 0 0,1-2 0,3-1 0,1-2 0,0-1 0,-1-1 0,0-1 0,-1-1 0,-5 0 0,-2-1 0,-1 0 0,-6 1 0,-1-1 0,-2 0 0,-8 0 0,-1 1 0,-2 0 0,21-5 0,-3 1 0,-11 2 0,-2 0 0,-11 4 0,-4 0 0,36-7 0,-20 3 0,-17 2 813,-10 0-813,-7 0 0,-5 0 0,-4 0 0,-3 2 0,-6-2 0,-3 1 0,-4 0 0,-3 1 0,-2 1 0,-2 0 0,-1 2 0,-3 1 0,0-2 0,1-18 0,4-20 0,7-18 0,4-7 0,1 10 0,-6 11 0,-6 8 0,-3 1 0,-4-2 0,-3 1 0,-6 9 0,-7 9 0,-7 8 0,-5 1 0,-3 0 0,-3-2 0,-10-6 0,-11-6 0,-19-12 0,30 16 0,-1-1 0,-4-5 0,-2 1 0,-3-2 0,-1 1 0,-3 1 0,-2 2 0,-4 3 0,-2 2 0,1 3 0,-1 2 0,-4 0 0,0 0 0,1 2 0,0 0 0,-1 0 0,-1 1 0,-3 1 0,-2 1 0,2 3 0,-1 1 0,-3 1 0,-2 0 0,-2 3 0,0 0 0,-7 2 0,-1 1 0,-8 1 0,-1 1-200,30 2 0,-1-1 0,-1 1 200,-2 0 0,-1 0 0,1 0 0,1 0 0,1 1 0,0 0 0,3 0 0,1 0 0,1 0 0,-24 3 0,2 0 0,10 2 0,3 1 0,5-1 0,2 1 0,7 1 0,1 0 0,4-1 0,0 1 0,4-1 0,1 1 600,-41 8-600,10 0 0,9 0 0,10 2 0,9 0 0,6-2 0,7 0 0,8-1 0,3 2 0,3 1 0,3 1 0,3-1 0,3 1 0,4-1 0,1-2 0,2-2 0,1-5 0,1-3 0,4-2 0,2-3 0,3 0 0</inkml:trace>
</inkml:ink>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4863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2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4246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4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96695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5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8646736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6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2778306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Image slide layout">
    <p:bg>
      <p:bgPr>
        <a:solidFill>
          <a:schemeClr val="tx1"/>
        </a:solidFill>
        <a:effectLst/>
      </p:bgPr>
    </p:bg>
    <p:spTree>
      <p:nvGrpSpPr>
        <p:cNvPr id="1" name=""/>
        <p:cNvGrpSpPr/>
        <p:nvPr/>
      </p:nvGrpSpPr>
      <p:grpSpPr>
        <a:xfrm>
          <a:off x="0" y="0"/>
          <a:ext cx="0" cy="0"/>
          <a:chOff x="0" y="0"/>
          <a:chExt cx="0" cy="0"/>
        </a:xfrm>
      </p:grpSpPr>
      <p:sp>
        <p:nvSpPr>
          <p:cNvPr id="4" name="Picture Placeholder 13">
            <a:extLst>
              <a:ext uri="{FF2B5EF4-FFF2-40B4-BE49-F238E27FC236}">
                <a16:creationId xmlns:a16="http://schemas.microsoft.com/office/drawing/2014/main" id="{0A96AEFE-2DB4-4800-BD04-10498C186E29}"/>
              </a:ext>
            </a:extLst>
          </p:cNvPr>
          <p:cNvSpPr>
            <a:spLocks noGrp="1"/>
          </p:cNvSpPr>
          <p:nvPr>
            <p:ph type="pic" idx="14" hasCustomPrompt="1"/>
          </p:nvPr>
        </p:nvSpPr>
        <p:spPr>
          <a:xfrm>
            <a:off x="0" y="0"/>
            <a:ext cx="6206149" cy="6858000"/>
          </a:xfrm>
          <a:custGeom>
            <a:avLst/>
            <a:gdLst>
              <a:gd name="connsiteX0" fmla="*/ 5280530 w 6206149"/>
              <a:gd name="connsiteY0" fmla="*/ 3429000 h 6858000"/>
              <a:gd name="connsiteX1" fmla="*/ 6206149 w 6206149"/>
              <a:gd name="connsiteY1" fmla="*/ 3429000 h 6858000"/>
              <a:gd name="connsiteX2" fmla="*/ 4207499 w 6206149"/>
              <a:gd name="connsiteY2" fmla="*/ 6858000 h 6858000"/>
              <a:gd name="connsiteX3" fmla="*/ 3281880 w 6206149"/>
              <a:gd name="connsiteY3" fmla="*/ 6858000 h 6858000"/>
              <a:gd name="connsiteX4" fmla="*/ 4173746 w 6206149"/>
              <a:gd name="connsiteY4" fmla="*/ 3429000 h 6858000"/>
              <a:gd name="connsiteX5" fmla="*/ 5099365 w 6206149"/>
              <a:gd name="connsiteY5" fmla="*/ 3429000 h 6858000"/>
              <a:gd name="connsiteX6" fmla="*/ 3100715 w 6206149"/>
              <a:gd name="connsiteY6" fmla="*/ 6858000 h 6858000"/>
              <a:gd name="connsiteX7" fmla="*/ 2175096 w 6206149"/>
              <a:gd name="connsiteY7" fmla="*/ 6858000 h 6858000"/>
              <a:gd name="connsiteX8" fmla="*/ 5075842 w 6206149"/>
              <a:gd name="connsiteY8" fmla="*/ 0 h 6858000"/>
              <a:gd name="connsiteX9" fmla="*/ 5993394 w 6206149"/>
              <a:gd name="connsiteY9" fmla="*/ 0 h 6858000"/>
              <a:gd name="connsiteX10" fmla="*/ 1976808 w 6206149"/>
              <a:gd name="connsiteY10" fmla="*/ 6858000 h 6858000"/>
              <a:gd name="connsiteX11" fmla="*/ 1059256 w 6206149"/>
              <a:gd name="connsiteY11" fmla="*/ 6858000 h 6858000"/>
              <a:gd name="connsiteX12" fmla="*/ 3931564 w 6206149"/>
              <a:gd name="connsiteY12" fmla="*/ 0 h 6858000"/>
              <a:gd name="connsiteX13" fmla="*/ 4857183 w 6206149"/>
              <a:gd name="connsiteY13" fmla="*/ 0 h 6858000"/>
              <a:gd name="connsiteX14" fmla="*/ 2858533 w 6206149"/>
              <a:gd name="connsiteY14" fmla="*/ 3429000 h 6858000"/>
              <a:gd name="connsiteX15" fmla="*/ 1932914 w 6206149"/>
              <a:gd name="connsiteY15" fmla="*/ 3429000 h 6858000"/>
              <a:gd name="connsiteX16" fmla="*/ 2008640 w 6206149"/>
              <a:gd name="connsiteY16" fmla="*/ 0 h 6858000"/>
              <a:gd name="connsiteX17" fmla="*/ 3684759 w 6206149"/>
              <a:gd name="connsiteY17" fmla="*/ 0 h 6858000"/>
              <a:gd name="connsiteX18" fmla="*/ 1676119 w 6206149"/>
              <a:gd name="connsiteY18" fmla="*/ 3429000 h 6858000"/>
              <a:gd name="connsiteX19" fmla="*/ 0 w 6206149"/>
              <a:gd name="connsiteY19" fmla="*/ 3429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6206149" h="6858000">
                <a:moveTo>
                  <a:pt x="5280530" y="3429000"/>
                </a:moveTo>
                <a:lnTo>
                  <a:pt x="6206149" y="3429000"/>
                </a:lnTo>
                <a:lnTo>
                  <a:pt x="4207499" y="6858000"/>
                </a:lnTo>
                <a:lnTo>
                  <a:pt x="3281880" y="6858000"/>
                </a:lnTo>
                <a:close/>
                <a:moveTo>
                  <a:pt x="4173746" y="3429000"/>
                </a:moveTo>
                <a:lnTo>
                  <a:pt x="5099365" y="3429000"/>
                </a:lnTo>
                <a:lnTo>
                  <a:pt x="3100715" y="6858000"/>
                </a:lnTo>
                <a:lnTo>
                  <a:pt x="2175096" y="6858000"/>
                </a:lnTo>
                <a:close/>
                <a:moveTo>
                  <a:pt x="5075842" y="0"/>
                </a:moveTo>
                <a:lnTo>
                  <a:pt x="5993394" y="0"/>
                </a:lnTo>
                <a:lnTo>
                  <a:pt x="1976808" y="6858000"/>
                </a:lnTo>
                <a:lnTo>
                  <a:pt x="1059256" y="6858000"/>
                </a:lnTo>
                <a:close/>
                <a:moveTo>
                  <a:pt x="3931564" y="0"/>
                </a:moveTo>
                <a:lnTo>
                  <a:pt x="4857183" y="0"/>
                </a:lnTo>
                <a:lnTo>
                  <a:pt x="2858533" y="3429000"/>
                </a:lnTo>
                <a:lnTo>
                  <a:pt x="1932914" y="3429000"/>
                </a:lnTo>
                <a:close/>
                <a:moveTo>
                  <a:pt x="2008640" y="0"/>
                </a:moveTo>
                <a:lnTo>
                  <a:pt x="3684759" y="0"/>
                </a:lnTo>
                <a:lnTo>
                  <a:pt x="1676119" y="3429000"/>
                </a:lnTo>
                <a:lnTo>
                  <a:pt x="0" y="3429000"/>
                </a:lnTo>
                <a:close/>
              </a:path>
            </a:pathLst>
          </a:custGeom>
          <a:solidFill>
            <a:schemeClr val="bg1">
              <a:lumMod val="95000"/>
            </a:schemeClr>
          </a:solidFill>
        </p:spPr>
        <p:txBody>
          <a:bodyPr wrap="square" anchor="ctr">
            <a:noAutofit/>
          </a:bodyPr>
          <a:lstStyle>
            <a:lvl1pPr marL="0" indent="0" algn="ctr">
              <a:buNone/>
              <a:defRPr sz="18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40870882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Image slide layout">
    <p:bg>
      <p:bgPr>
        <a:solidFill>
          <a:schemeClr val="tx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97A4111-AC59-4D68-8289-087F5555D1FB}"/>
              </a:ext>
            </a:extLst>
          </p:cNvPr>
          <p:cNvSpPr/>
          <p:nvPr userDrawn="1"/>
        </p:nvSpPr>
        <p:spPr>
          <a:xfrm>
            <a:off x="-3" y="0"/>
            <a:ext cx="12192003" cy="399097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5" name="그림 개체 틀 2">
            <a:extLst>
              <a:ext uri="{FF2B5EF4-FFF2-40B4-BE49-F238E27FC236}">
                <a16:creationId xmlns:a16="http://schemas.microsoft.com/office/drawing/2014/main" id="{529213A9-205F-4B47-85D1-86A4CF8B41E3}"/>
              </a:ext>
            </a:extLst>
          </p:cNvPr>
          <p:cNvSpPr>
            <a:spLocks noGrp="1"/>
          </p:cNvSpPr>
          <p:nvPr>
            <p:ph type="pic" sz="quarter" idx="65" hasCustomPrompt="1"/>
          </p:nvPr>
        </p:nvSpPr>
        <p:spPr>
          <a:xfrm>
            <a:off x="2900571"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400" dirty="0">
                <a:solidFill>
                  <a:schemeClr val="tx1">
                    <a:lumMod val="75000"/>
                    <a:lumOff val="25000"/>
                  </a:schemeClr>
                </a:solidFill>
              </a:defRPr>
            </a:lvl1pPr>
          </a:lstStyle>
          <a:p>
            <a:r>
              <a:rPr lang="en-US" altLang="ko-KR" dirty="0"/>
              <a:t>Your Picture Here And Send To Back </a:t>
            </a:r>
            <a:endParaRPr lang="ko-KR" altLang="en-US" dirty="0"/>
          </a:p>
        </p:txBody>
      </p:sp>
      <p:sp>
        <p:nvSpPr>
          <p:cNvPr id="6" name="그림 개체 틀 2">
            <a:extLst>
              <a:ext uri="{FF2B5EF4-FFF2-40B4-BE49-F238E27FC236}">
                <a16:creationId xmlns:a16="http://schemas.microsoft.com/office/drawing/2014/main" id="{5C91274C-B4D1-4A27-943A-E94264203275}"/>
              </a:ext>
            </a:extLst>
          </p:cNvPr>
          <p:cNvSpPr>
            <a:spLocks noGrp="1"/>
          </p:cNvSpPr>
          <p:nvPr>
            <p:ph type="pic" sz="quarter" idx="66" hasCustomPrompt="1"/>
          </p:nvPr>
        </p:nvSpPr>
        <p:spPr>
          <a:xfrm>
            <a:off x="6280150" y="1934706"/>
            <a:ext cx="2997472" cy="4107184"/>
          </a:xfrm>
          <a:prstGeom prst="rect">
            <a:avLst/>
          </a:prstGeom>
          <a:solidFill>
            <a:schemeClr val="bg1">
              <a:lumMod val="95000"/>
            </a:schemeClr>
          </a:solidFill>
          <a:ln w="12700">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lvl1pPr marL="0" indent="0" algn="ctr">
              <a:buNone/>
              <a:defRPr lang="ko-KR" altLang="en-US" sz="1400" dirty="0">
                <a:solidFill>
                  <a:schemeClr val="tx1">
                    <a:lumMod val="75000"/>
                    <a:lumOff val="25000"/>
                  </a:schemeClr>
                </a:solidFill>
              </a:defRPr>
            </a:lvl1pPr>
          </a:lstStyle>
          <a:p>
            <a:r>
              <a:rPr lang="en-US" altLang="ko-KR" dirty="0"/>
              <a:t>Your Picture Here And Send To Back </a:t>
            </a:r>
            <a:endParaRPr lang="ko-KR" altLang="en-US" dirty="0"/>
          </a:p>
        </p:txBody>
      </p:sp>
      <p:sp>
        <p:nvSpPr>
          <p:cNvPr id="22" name="Text Placeholder 9">
            <a:extLst>
              <a:ext uri="{FF2B5EF4-FFF2-40B4-BE49-F238E27FC236}">
                <a16:creationId xmlns:a16="http://schemas.microsoft.com/office/drawing/2014/main" id="{4111A57B-317A-41FC-8D5B-458B4DA86DA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3489615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25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par>
                                <p:cTn id="9" presetID="2" presetClass="entr" presetSubtype="1" fill="hold" grpId="0" nodeType="withEffect">
                                  <p:stCondLst>
                                    <p:cond delay="25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7_Image slide layout">
    <p:bg>
      <p:bgPr>
        <a:solidFill>
          <a:schemeClr val="tx1"/>
        </a:solidFill>
        <a:effectLst/>
      </p:bgPr>
    </p:bg>
    <p:spTree>
      <p:nvGrpSpPr>
        <p:cNvPr id="1" name=""/>
        <p:cNvGrpSpPr/>
        <p:nvPr/>
      </p:nvGrpSpPr>
      <p:grpSpPr>
        <a:xfrm>
          <a:off x="0" y="0"/>
          <a:ext cx="0" cy="0"/>
          <a:chOff x="0" y="0"/>
          <a:chExt cx="0" cy="0"/>
        </a:xfrm>
      </p:grpSpPr>
      <p:sp>
        <p:nvSpPr>
          <p:cNvPr id="22" name="Text Placeholder 9">
            <a:extLst>
              <a:ext uri="{FF2B5EF4-FFF2-40B4-BE49-F238E27FC236}">
                <a16:creationId xmlns:a16="http://schemas.microsoft.com/office/drawing/2014/main" id="{4111A57B-317A-41FC-8D5B-458B4DA86DA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grpSp>
        <p:nvGrpSpPr>
          <p:cNvPr id="9" name="Group 3">
            <a:extLst>
              <a:ext uri="{FF2B5EF4-FFF2-40B4-BE49-F238E27FC236}">
                <a16:creationId xmlns:a16="http://schemas.microsoft.com/office/drawing/2014/main" id="{3416C541-C19F-450D-88B8-31264A63C057}"/>
              </a:ext>
            </a:extLst>
          </p:cNvPr>
          <p:cNvGrpSpPr/>
          <p:nvPr userDrawn="1"/>
        </p:nvGrpSpPr>
        <p:grpSpPr>
          <a:xfrm>
            <a:off x="3413850" y="1727960"/>
            <a:ext cx="2134178" cy="3686307"/>
            <a:chOff x="2188487" y="1844824"/>
            <a:chExt cx="1980000" cy="3420000"/>
          </a:xfrm>
        </p:grpSpPr>
        <p:sp>
          <p:nvSpPr>
            <p:cNvPr id="10" name="Rounded Rectangle 13">
              <a:extLst>
                <a:ext uri="{FF2B5EF4-FFF2-40B4-BE49-F238E27FC236}">
                  <a16:creationId xmlns:a16="http://schemas.microsoft.com/office/drawing/2014/main" id="{F28ADE49-EABF-4A45-8AFD-D583872D5EF7}"/>
                </a:ext>
              </a:extLst>
            </p:cNvPr>
            <p:cNvSpPr/>
            <p:nvPr userDrawn="1"/>
          </p:nvSpPr>
          <p:spPr>
            <a:xfrm>
              <a:off x="2188487" y="1844824"/>
              <a:ext cx="1980000" cy="3420000"/>
            </a:xfrm>
            <a:prstGeom prst="roundRect">
              <a:avLst>
                <a:gd name="adj" fmla="val 13580"/>
              </a:avLst>
            </a:prstGeom>
            <a:solidFill>
              <a:schemeClr val="bg1"/>
            </a:solidFill>
            <a:ln w="88900">
              <a:noFill/>
            </a:ln>
            <a:effectLst>
              <a:outerShdw blurRad="63500" dist="520700" dir="13680000" sx="200000" sy="200000" algn="t" rotWithShape="0">
                <a:prstClr val="black">
                  <a:alpha val="0"/>
                </a:prstClr>
              </a:outerShdw>
              <a:reflection stA="0" dist="1270000" dir="5400000" sy="-100000" algn="bl" rotWithShape="0"/>
            </a:effectLst>
            <a:scene3d>
              <a:camera prst="perspectiveFront"/>
              <a:lightRig rig="soft" dir="t"/>
            </a:scene3d>
            <a:sp3d prstMaterial="matte">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dirty="0"/>
            </a:p>
          </p:txBody>
        </p:sp>
        <p:sp>
          <p:nvSpPr>
            <p:cNvPr id="11" name="Rectangle 14">
              <a:extLst>
                <a:ext uri="{FF2B5EF4-FFF2-40B4-BE49-F238E27FC236}">
                  <a16:creationId xmlns:a16="http://schemas.microsoft.com/office/drawing/2014/main" id="{0EE66AE6-BD54-46FF-BFF8-F4F5052A0336}"/>
                </a:ext>
              </a:extLst>
            </p:cNvPr>
            <p:cNvSpPr/>
            <p:nvPr userDrawn="1"/>
          </p:nvSpPr>
          <p:spPr>
            <a:xfrm>
              <a:off x="3034725" y="2043113"/>
              <a:ext cx="287523" cy="45719"/>
            </a:xfrm>
            <a:prstGeom prst="rect">
              <a:avLst/>
            </a:prstGeom>
            <a:solidFill>
              <a:srgbClr val="B0B0B0"/>
            </a:solidFill>
            <a:ln w="88900">
              <a:noFill/>
            </a:ln>
            <a:scene3d>
              <a:camera prst="orthographicFront"/>
              <a:lightRig rig="threePt" dir="t"/>
            </a:scene3d>
            <a:sp3d>
              <a:bevelT w="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2" name="Group 1">
              <a:extLst>
                <a:ext uri="{FF2B5EF4-FFF2-40B4-BE49-F238E27FC236}">
                  <a16:creationId xmlns:a16="http://schemas.microsoft.com/office/drawing/2014/main" id="{16B2E278-7F12-411C-A66B-4E8311A0AA6B}"/>
                </a:ext>
              </a:extLst>
            </p:cNvPr>
            <p:cNvGrpSpPr/>
            <p:nvPr userDrawn="1"/>
          </p:nvGrpSpPr>
          <p:grpSpPr>
            <a:xfrm>
              <a:off x="3068483" y="4873005"/>
              <a:ext cx="228516" cy="228516"/>
              <a:chOff x="1522350" y="5810889"/>
              <a:chExt cx="228516" cy="228516"/>
            </a:xfrm>
            <a:solidFill>
              <a:schemeClr val="bg1">
                <a:lumMod val="75000"/>
              </a:schemeClr>
            </a:solidFill>
          </p:grpSpPr>
          <p:sp>
            <p:nvSpPr>
              <p:cNvPr id="13" name="Oval 15">
                <a:extLst>
                  <a:ext uri="{FF2B5EF4-FFF2-40B4-BE49-F238E27FC236}">
                    <a16:creationId xmlns:a16="http://schemas.microsoft.com/office/drawing/2014/main" id="{880912B7-BAFE-4530-B3E2-658A4CC93EA5}"/>
                  </a:ext>
                </a:extLst>
              </p:cNvPr>
              <p:cNvSpPr/>
              <p:nvPr userDrawn="1"/>
            </p:nvSpPr>
            <p:spPr>
              <a:xfrm>
                <a:off x="1522350" y="5810889"/>
                <a:ext cx="228516" cy="228516"/>
              </a:xfrm>
              <a:prstGeom prst="ellipse">
                <a:avLst/>
              </a:prstGeom>
              <a:grpFill/>
              <a:ln w="0">
                <a:noFill/>
              </a:ln>
              <a:scene3d>
                <a:camera prst="perspectiveFront"/>
                <a:lightRig rig="threePt" dir="t"/>
              </a:scene3d>
              <a:sp3d>
                <a:bevelT/>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4" name="Rounded Rectangle 16">
                <a:extLst>
                  <a:ext uri="{FF2B5EF4-FFF2-40B4-BE49-F238E27FC236}">
                    <a16:creationId xmlns:a16="http://schemas.microsoft.com/office/drawing/2014/main" id="{D4E578DE-6FBB-45BA-AA90-B7C5BFB60FD8}"/>
                  </a:ext>
                </a:extLst>
              </p:cNvPr>
              <p:cNvSpPr/>
              <p:nvPr userDrawn="1"/>
            </p:nvSpPr>
            <p:spPr>
              <a:xfrm>
                <a:off x="1599696" y="5872505"/>
                <a:ext cx="104519" cy="105284"/>
              </a:xfrm>
              <a:prstGeom prst="roundRect">
                <a:avLst/>
              </a:prstGeom>
              <a:solidFill>
                <a:schemeClr val="bg1">
                  <a:lumMod val="65000"/>
                </a:schemeClr>
              </a:solidFill>
              <a:ln w="6350">
                <a:noFill/>
              </a:ln>
              <a:scene3d>
                <a:camera prst="orthographicFront"/>
                <a:lightRig rig="threePt" dir="t"/>
              </a:scene3d>
              <a:sp3d>
                <a:bevelT w="139700" prst="cross"/>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15" name="Picture Placeholder 9">
            <a:extLst>
              <a:ext uri="{FF2B5EF4-FFF2-40B4-BE49-F238E27FC236}">
                <a16:creationId xmlns:a16="http://schemas.microsoft.com/office/drawing/2014/main" id="{EB8BC53A-6DA7-4829-9A2F-14557FE1D7E4}"/>
              </a:ext>
            </a:extLst>
          </p:cNvPr>
          <p:cNvSpPr>
            <a:spLocks noGrp="1"/>
          </p:cNvSpPr>
          <p:nvPr userDrawn="1">
            <p:ph type="pic" sz="quarter" idx="11" hasCustomPrompt="1"/>
          </p:nvPr>
        </p:nvSpPr>
        <p:spPr>
          <a:xfrm>
            <a:off x="3586877" y="2115101"/>
            <a:ext cx="1816447" cy="2832308"/>
          </a:xfrm>
          <a:prstGeom prst="rect">
            <a:avLst/>
          </a:prstGeom>
          <a:solidFill>
            <a:schemeClr val="bg1">
              <a:lumMod val="95000"/>
            </a:schemeClr>
          </a:solidFill>
        </p:spPr>
        <p:txBody>
          <a:bodyPr anchor="ctr"/>
          <a:lstStyle>
            <a:lvl1pPr marL="0" marR="0" indent="0" algn="ctr" defTabSz="914446" rtl="0" eaLnBrk="1" fontAlgn="auto" latinLnBrk="1"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r>
              <a:rPr lang="en-US" altLang="ko-KR" dirty="0"/>
              <a:t>Your Picture Here</a:t>
            </a:r>
            <a:endParaRPr lang="ko-KR" altLang="en-US" dirty="0"/>
          </a:p>
        </p:txBody>
      </p:sp>
      <p:grpSp>
        <p:nvGrpSpPr>
          <p:cNvPr id="16" name="Group 2">
            <a:extLst>
              <a:ext uri="{FF2B5EF4-FFF2-40B4-BE49-F238E27FC236}">
                <a16:creationId xmlns:a16="http://schemas.microsoft.com/office/drawing/2014/main" id="{4C198FF6-4BAB-454F-B36D-BFC618E02928}"/>
              </a:ext>
            </a:extLst>
          </p:cNvPr>
          <p:cNvGrpSpPr/>
          <p:nvPr userDrawn="1"/>
        </p:nvGrpSpPr>
        <p:grpSpPr>
          <a:xfrm>
            <a:off x="6643974" y="1727960"/>
            <a:ext cx="2134178" cy="3686307"/>
            <a:chOff x="4897447" y="1844824"/>
            <a:chExt cx="1980000" cy="3420000"/>
          </a:xfrm>
        </p:grpSpPr>
        <p:sp>
          <p:nvSpPr>
            <p:cNvPr id="17" name="Rounded Rectangle 30">
              <a:extLst>
                <a:ext uri="{FF2B5EF4-FFF2-40B4-BE49-F238E27FC236}">
                  <a16:creationId xmlns:a16="http://schemas.microsoft.com/office/drawing/2014/main" id="{327C6189-5814-41F6-8E57-B52ED4BAD615}"/>
                </a:ext>
              </a:extLst>
            </p:cNvPr>
            <p:cNvSpPr/>
            <p:nvPr userDrawn="1"/>
          </p:nvSpPr>
          <p:spPr>
            <a:xfrm>
              <a:off x="4897447" y="1844824"/>
              <a:ext cx="1980000" cy="3420000"/>
            </a:xfrm>
            <a:prstGeom prst="roundRect">
              <a:avLst>
                <a:gd name="adj" fmla="val 13580"/>
              </a:avLst>
            </a:prstGeom>
            <a:solidFill>
              <a:schemeClr val="bg1"/>
            </a:solidFill>
            <a:ln w="88900">
              <a:noFill/>
            </a:ln>
            <a:effectLst>
              <a:outerShdw blurRad="63500" dist="520700" dir="13680000" sx="200000" sy="200000" algn="t" rotWithShape="0">
                <a:prstClr val="black">
                  <a:alpha val="0"/>
                </a:prstClr>
              </a:outerShdw>
              <a:reflection stA="0" dist="1270000" dir="5400000" sy="-100000" algn="bl" rotWithShape="0"/>
            </a:effectLst>
            <a:scene3d>
              <a:camera prst="perspectiveFront"/>
              <a:lightRig rig="soft" dir="t"/>
            </a:scene3d>
            <a:sp3d prstMaterial="matte">
              <a:bevelT w="139700" h="139700" prst="divot"/>
              <a:contourClr>
                <a:schemeClr val="bg1"/>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18" name="Rectangle 31">
              <a:extLst>
                <a:ext uri="{FF2B5EF4-FFF2-40B4-BE49-F238E27FC236}">
                  <a16:creationId xmlns:a16="http://schemas.microsoft.com/office/drawing/2014/main" id="{6BB7F0A7-CC2D-4583-914D-D6C31A57CD04}"/>
                </a:ext>
              </a:extLst>
            </p:cNvPr>
            <p:cNvSpPr/>
            <p:nvPr userDrawn="1"/>
          </p:nvSpPr>
          <p:spPr>
            <a:xfrm>
              <a:off x="5739521" y="2043113"/>
              <a:ext cx="287523" cy="45719"/>
            </a:xfrm>
            <a:prstGeom prst="rect">
              <a:avLst/>
            </a:prstGeom>
            <a:solidFill>
              <a:srgbClr val="B0B0B0"/>
            </a:solidFill>
            <a:ln w="88900">
              <a:noFill/>
            </a:ln>
            <a:scene3d>
              <a:camera prst="orthographicFront"/>
              <a:lightRig rig="threePt" dir="t"/>
            </a:scene3d>
            <a:sp3d>
              <a:bevelT w="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nvGrpSpPr>
            <p:cNvPr id="19" name="Group 32">
              <a:extLst>
                <a:ext uri="{FF2B5EF4-FFF2-40B4-BE49-F238E27FC236}">
                  <a16:creationId xmlns:a16="http://schemas.microsoft.com/office/drawing/2014/main" id="{C9FC167E-F954-46E7-90DD-9CFE5810AAD7}"/>
                </a:ext>
              </a:extLst>
            </p:cNvPr>
            <p:cNvGrpSpPr/>
            <p:nvPr userDrawn="1"/>
          </p:nvGrpSpPr>
          <p:grpSpPr>
            <a:xfrm>
              <a:off x="5753678" y="4862119"/>
              <a:ext cx="228516" cy="228516"/>
              <a:chOff x="1522350" y="5810889"/>
              <a:chExt cx="228516" cy="228516"/>
            </a:xfrm>
            <a:solidFill>
              <a:schemeClr val="bg1">
                <a:lumMod val="75000"/>
              </a:schemeClr>
            </a:solidFill>
          </p:grpSpPr>
          <p:sp>
            <p:nvSpPr>
              <p:cNvPr id="20" name="Oval 33">
                <a:extLst>
                  <a:ext uri="{FF2B5EF4-FFF2-40B4-BE49-F238E27FC236}">
                    <a16:creationId xmlns:a16="http://schemas.microsoft.com/office/drawing/2014/main" id="{437FD994-E6E6-4E11-A918-9DE141FE1761}"/>
                  </a:ext>
                </a:extLst>
              </p:cNvPr>
              <p:cNvSpPr/>
              <p:nvPr userDrawn="1"/>
            </p:nvSpPr>
            <p:spPr>
              <a:xfrm>
                <a:off x="1522350" y="5810889"/>
                <a:ext cx="228516" cy="228516"/>
              </a:xfrm>
              <a:prstGeom prst="ellipse">
                <a:avLst/>
              </a:prstGeom>
              <a:grpFill/>
              <a:ln w="0">
                <a:noFill/>
              </a:ln>
              <a:scene3d>
                <a:camera prst="perspectiveFront"/>
                <a:lightRig rig="threePt" dir="t"/>
              </a:scene3d>
              <a:sp3d>
                <a:bevelT/>
                <a:bevelB w="165100" prst="coolSlan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sp>
            <p:nvSpPr>
              <p:cNvPr id="21" name="Rounded Rectangle 34">
                <a:extLst>
                  <a:ext uri="{FF2B5EF4-FFF2-40B4-BE49-F238E27FC236}">
                    <a16:creationId xmlns:a16="http://schemas.microsoft.com/office/drawing/2014/main" id="{8CE63A71-4087-4780-9C43-230A8930C48E}"/>
                  </a:ext>
                </a:extLst>
              </p:cNvPr>
              <p:cNvSpPr/>
              <p:nvPr userDrawn="1"/>
            </p:nvSpPr>
            <p:spPr>
              <a:xfrm>
                <a:off x="1599696" y="5872505"/>
                <a:ext cx="104519" cy="105284"/>
              </a:xfrm>
              <a:prstGeom prst="roundRect">
                <a:avLst/>
              </a:prstGeom>
              <a:solidFill>
                <a:schemeClr val="bg1">
                  <a:lumMod val="65000"/>
                </a:schemeClr>
              </a:solidFill>
              <a:ln w="6350">
                <a:noFill/>
              </a:ln>
              <a:scene3d>
                <a:camera prst="orthographicFront"/>
                <a:lightRig rig="threePt" dir="t"/>
              </a:scene3d>
              <a:sp3d>
                <a:bevelT w="139700" prst="cross"/>
                <a:bevelB/>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sz="2700"/>
              </a:p>
            </p:txBody>
          </p:sp>
        </p:grpSp>
      </p:grpSp>
      <p:sp>
        <p:nvSpPr>
          <p:cNvPr id="23" name="Picture Placeholder 9">
            <a:extLst>
              <a:ext uri="{FF2B5EF4-FFF2-40B4-BE49-F238E27FC236}">
                <a16:creationId xmlns:a16="http://schemas.microsoft.com/office/drawing/2014/main" id="{2F232C40-D3F8-4CDD-AF94-D276AEA2E488}"/>
              </a:ext>
            </a:extLst>
          </p:cNvPr>
          <p:cNvSpPr>
            <a:spLocks noGrp="1"/>
          </p:cNvSpPr>
          <p:nvPr userDrawn="1">
            <p:ph type="pic" sz="quarter" idx="12" hasCustomPrompt="1"/>
          </p:nvPr>
        </p:nvSpPr>
        <p:spPr>
          <a:xfrm>
            <a:off x="6816063" y="2096155"/>
            <a:ext cx="1816447" cy="2832308"/>
          </a:xfrm>
          <a:prstGeom prst="rect">
            <a:avLst/>
          </a:prstGeom>
          <a:solidFill>
            <a:schemeClr val="bg1">
              <a:lumMod val="95000"/>
            </a:schemeClr>
          </a:solidFill>
        </p:spPr>
        <p:txBody>
          <a:bodyPr anchor="ctr"/>
          <a:lstStyle>
            <a:lvl1pPr marL="0" marR="0" indent="0" algn="ctr" defTabSz="914446" rtl="0" eaLnBrk="1" fontAlgn="auto" latinLnBrk="1" hangingPunct="1">
              <a:lnSpc>
                <a:spcPct val="100000"/>
              </a:lnSpc>
              <a:spcBef>
                <a:spcPct val="20000"/>
              </a:spcBef>
              <a:spcAft>
                <a:spcPts val="0"/>
              </a:spcAft>
              <a:buClrTx/>
              <a:buSzTx/>
              <a:buFont typeface="Arial" pitchFamily="34" charset="0"/>
              <a:buNone/>
              <a:tabLst/>
              <a:defRPr sz="1200">
                <a:solidFill>
                  <a:schemeClr val="tx1">
                    <a:lumMod val="75000"/>
                    <a:lumOff val="25000"/>
                  </a:schemeClr>
                </a:solidFill>
              </a:defRPr>
            </a:lvl1pPr>
          </a:lstStyle>
          <a:p>
            <a:r>
              <a:rPr lang="en-US" altLang="ko-KR" dirty="0"/>
              <a:t>Your Picture Here</a:t>
            </a:r>
            <a:endParaRPr lang="ko-KR" altLang="en-US" dirty="0"/>
          </a:p>
        </p:txBody>
      </p:sp>
      <p:sp>
        <p:nvSpPr>
          <p:cNvPr id="24" name="Freeform: Shape 23">
            <a:extLst>
              <a:ext uri="{FF2B5EF4-FFF2-40B4-BE49-F238E27FC236}">
                <a16:creationId xmlns:a16="http://schemas.microsoft.com/office/drawing/2014/main" id="{5B0E5326-A18A-427C-A9B5-AE03EEAFB683}"/>
              </a:ext>
            </a:extLst>
          </p:cNvPr>
          <p:cNvSpPr/>
          <p:nvPr userDrawn="1"/>
        </p:nvSpPr>
        <p:spPr>
          <a:xfrm>
            <a:off x="0" y="5855038"/>
            <a:ext cx="12210216" cy="1002962"/>
          </a:xfrm>
          <a:custGeom>
            <a:avLst/>
            <a:gdLst>
              <a:gd name="connsiteX0" fmla="*/ 8459813 w 12210216"/>
              <a:gd name="connsiteY0" fmla="*/ 0 h 1002962"/>
              <a:gd name="connsiteX1" fmla="*/ 8462516 w 12210216"/>
              <a:gd name="connsiteY1" fmla="*/ 246442 h 1002962"/>
              <a:gd name="connsiteX2" fmla="*/ 8513858 w 12210216"/>
              <a:gd name="connsiteY2" fmla="*/ 326428 h 1002962"/>
              <a:gd name="connsiteX3" fmla="*/ 8535476 w 12210216"/>
              <a:gd name="connsiteY3" fmla="*/ 326428 h 1002962"/>
              <a:gd name="connsiteX4" fmla="*/ 8535476 w 12210216"/>
              <a:gd name="connsiteY4" fmla="*/ 350208 h 1002962"/>
              <a:gd name="connsiteX5" fmla="*/ 8540881 w 12210216"/>
              <a:gd name="connsiteY5" fmla="*/ 356693 h 1002962"/>
              <a:gd name="connsiteX6" fmla="*/ 8540881 w 12210216"/>
              <a:gd name="connsiteY6" fmla="*/ 471267 h 1002962"/>
              <a:gd name="connsiteX7" fmla="*/ 8565201 w 12210216"/>
              <a:gd name="connsiteY7" fmla="*/ 471267 h 1002962"/>
              <a:gd name="connsiteX8" fmla="*/ 8565201 w 12210216"/>
              <a:gd name="connsiteY8" fmla="*/ 611783 h 1002962"/>
              <a:gd name="connsiteX9" fmla="*/ 8581415 w 12210216"/>
              <a:gd name="connsiteY9" fmla="*/ 609621 h 1002962"/>
              <a:gd name="connsiteX10" fmla="*/ 8578712 w 12210216"/>
              <a:gd name="connsiteY10" fmla="*/ 698254 h 1002962"/>
              <a:gd name="connsiteX11" fmla="*/ 8594926 w 12210216"/>
              <a:gd name="connsiteY11" fmla="*/ 700416 h 1002962"/>
              <a:gd name="connsiteX12" fmla="*/ 8597628 w 12210216"/>
              <a:gd name="connsiteY12" fmla="*/ 706901 h 1002962"/>
              <a:gd name="connsiteX13" fmla="*/ 8605735 w 12210216"/>
              <a:gd name="connsiteY13" fmla="*/ 687445 h 1002962"/>
              <a:gd name="connsiteX14" fmla="*/ 8624651 w 12210216"/>
              <a:gd name="connsiteY14" fmla="*/ 687445 h 1002962"/>
              <a:gd name="connsiteX15" fmla="*/ 8624651 w 12210216"/>
              <a:gd name="connsiteY15" fmla="*/ 719872 h 1002962"/>
              <a:gd name="connsiteX16" fmla="*/ 8635460 w 12210216"/>
              <a:gd name="connsiteY16" fmla="*/ 724195 h 1002962"/>
              <a:gd name="connsiteX17" fmla="*/ 8635460 w 12210216"/>
              <a:gd name="connsiteY17" fmla="*/ 735004 h 1002962"/>
              <a:gd name="connsiteX18" fmla="*/ 8694910 w 12210216"/>
              <a:gd name="connsiteY18" fmla="*/ 735004 h 1002962"/>
              <a:gd name="connsiteX19" fmla="*/ 8694910 w 12210216"/>
              <a:gd name="connsiteY19" fmla="*/ 743651 h 1002962"/>
              <a:gd name="connsiteX20" fmla="*/ 8716528 w 12210216"/>
              <a:gd name="connsiteY20" fmla="*/ 743651 h 1002962"/>
              <a:gd name="connsiteX21" fmla="*/ 8716528 w 12210216"/>
              <a:gd name="connsiteY21" fmla="*/ 713387 h 1002962"/>
              <a:gd name="connsiteX22" fmla="*/ 8775977 w 12210216"/>
              <a:gd name="connsiteY22" fmla="*/ 713387 h 1002962"/>
              <a:gd name="connsiteX23" fmla="*/ 8775977 w 12210216"/>
              <a:gd name="connsiteY23" fmla="*/ 702578 h 1002962"/>
              <a:gd name="connsiteX24" fmla="*/ 8786786 w 12210216"/>
              <a:gd name="connsiteY24" fmla="*/ 702578 h 1002962"/>
              <a:gd name="connsiteX25" fmla="*/ 8786786 w 12210216"/>
              <a:gd name="connsiteY25" fmla="*/ 687445 h 1002962"/>
              <a:gd name="connsiteX26" fmla="*/ 8794893 w 12210216"/>
              <a:gd name="connsiteY26" fmla="*/ 687445 h 1002962"/>
              <a:gd name="connsiteX27" fmla="*/ 8794893 w 12210216"/>
              <a:gd name="connsiteY27" fmla="*/ 678798 h 1002962"/>
              <a:gd name="connsiteX28" fmla="*/ 8816511 w 12210216"/>
              <a:gd name="connsiteY28" fmla="*/ 678798 h 1002962"/>
              <a:gd name="connsiteX29" fmla="*/ 8816511 w 12210216"/>
              <a:gd name="connsiteY29" fmla="*/ 687445 h 1002962"/>
              <a:gd name="connsiteX30" fmla="*/ 8846236 w 12210216"/>
              <a:gd name="connsiteY30" fmla="*/ 687445 h 1002962"/>
              <a:gd name="connsiteX31" fmla="*/ 8846236 w 12210216"/>
              <a:gd name="connsiteY31" fmla="*/ 672313 h 1002962"/>
              <a:gd name="connsiteX32" fmla="*/ 8865152 w 12210216"/>
              <a:gd name="connsiteY32" fmla="*/ 672313 h 1002962"/>
              <a:gd name="connsiteX33" fmla="*/ 8865152 w 12210216"/>
              <a:gd name="connsiteY33" fmla="*/ 696092 h 1002962"/>
              <a:gd name="connsiteX34" fmla="*/ 8875960 w 12210216"/>
              <a:gd name="connsiteY34" fmla="*/ 696092 h 1002962"/>
              <a:gd name="connsiteX35" fmla="*/ 8875960 w 12210216"/>
              <a:gd name="connsiteY35" fmla="*/ 687445 h 1002962"/>
              <a:gd name="connsiteX36" fmla="*/ 8894876 w 12210216"/>
              <a:gd name="connsiteY36" fmla="*/ 687445 h 1002962"/>
              <a:gd name="connsiteX37" fmla="*/ 8894876 w 12210216"/>
              <a:gd name="connsiteY37" fmla="*/ 713387 h 1002962"/>
              <a:gd name="connsiteX38" fmla="*/ 8916494 w 12210216"/>
              <a:gd name="connsiteY38" fmla="*/ 713387 h 1002962"/>
              <a:gd name="connsiteX39" fmla="*/ 8916494 w 12210216"/>
              <a:gd name="connsiteY39" fmla="*/ 726357 h 1002962"/>
              <a:gd name="connsiteX40" fmla="*/ 8924601 w 12210216"/>
              <a:gd name="connsiteY40" fmla="*/ 726357 h 1002962"/>
              <a:gd name="connsiteX41" fmla="*/ 8924601 w 12210216"/>
              <a:gd name="connsiteY41" fmla="*/ 719872 h 1002962"/>
              <a:gd name="connsiteX42" fmla="*/ 8965135 w 12210216"/>
              <a:gd name="connsiteY42" fmla="*/ 719872 h 1002962"/>
              <a:gd name="connsiteX43" fmla="*/ 8965135 w 12210216"/>
              <a:gd name="connsiteY43" fmla="*/ 743651 h 1002962"/>
              <a:gd name="connsiteX44" fmla="*/ 8975944 w 12210216"/>
              <a:gd name="connsiteY44" fmla="*/ 743651 h 1002962"/>
              <a:gd name="connsiteX45" fmla="*/ 8975944 w 12210216"/>
              <a:gd name="connsiteY45" fmla="*/ 752299 h 1002962"/>
              <a:gd name="connsiteX46" fmla="*/ 8984051 w 12210216"/>
              <a:gd name="connsiteY46" fmla="*/ 752299 h 1002962"/>
              <a:gd name="connsiteX47" fmla="*/ 8984051 w 12210216"/>
              <a:gd name="connsiteY47" fmla="*/ 735004 h 1002962"/>
              <a:gd name="connsiteX48" fmla="*/ 8994860 w 12210216"/>
              <a:gd name="connsiteY48" fmla="*/ 735004 h 1002962"/>
              <a:gd name="connsiteX49" fmla="*/ 8994860 w 12210216"/>
              <a:gd name="connsiteY49" fmla="*/ 743651 h 1002962"/>
              <a:gd name="connsiteX50" fmla="*/ 8997562 w 12210216"/>
              <a:gd name="connsiteY50" fmla="*/ 743651 h 1002962"/>
              <a:gd name="connsiteX51" fmla="*/ 8997562 w 12210216"/>
              <a:gd name="connsiteY51" fmla="*/ 741490 h 1002962"/>
              <a:gd name="connsiteX52" fmla="*/ 9002966 w 12210216"/>
              <a:gd name="connsiteY52" fmla="*/ 741490 h 1002962"/>
              <a:gd name="connsiteX53" fmla="*/ 9002966 w 12210216"/>
              <a:gd name="connsiteY53" fmla="*/ 735004 h 1002962"/>
              <a:gd name="connsiteX54" fmla="*/ 9054310 w 12210216"/>
              <a:gd name="connsiteY54" fmla="*/ 735004 h 1002962"/>
              <a:gd name="connsiteX55" fmla="*/ 9054310 w 12210216"/>
              <a:gd name="connsiteY55" fmla="*/ 758784 h 1002962"/>
              <a:gd name="connsiteX56" fmla="*/ 9075928 w 12210216"/>
              <a:gd name="connsiteY56" fmla="*/ 758784 h 1002962"/>
              <a:gd name="connsiteX57" fmla="*/ 9075928 w 12210216"/>
              <a:gd name="connsiteY57" fmla="*/ 767431 h 1002962"/>
              <a:gd name="connsiteX58" fmla="*/ 9094843 w 12210216"/>
              <a:gd name="connsiteY58" fmla="*/ 767431 h 1002962"/>
              <a:gd name="connsiteX59" fmla="*/ 9094843 w 12210216"/>
              <a:gd name="connsiteY59" fmla="*/ 743651 h 1002962"/>
              <a:gd name="connsiteX60" fmla="*/ 9105652 w 12210216"/>
              <a:gd name="connsiteY60" fmla="*/ 743651 h 1002962"/>
              <a:gd name="connsiteX61" fmla="*/ 9105652 w 12210216"/>
              <a:gd name="connsiteY61" fmla="*/ 711225 h 1002962"/>
              <a:gd name="connsiteX62" fmla="*/ 9116461 w 12210216"/>
              <a:gd name="connsiteY62" fmla="*/ 711225 h 1002962"/>
              <a:gd name="connsiteX63" fmla="*/ 9116461 w 12210216"/>
              <a:gd name="connsiteY63" fmla="*/ 696092 h 1002962"/>
              <a:gd name="connsiteX64" fmla="*/ 9113759 w 12210216"/>
              <a:gd name="connsiteY64" fmla="*/ 696092 h 1002962"/>
              <a:gd name="connsiteX65" fmla="*/ 9121866 w 12210216"/>
              <a:gd name="connsiteY65" fmla="*/ 683122 h 1002962"/>
              <a:gd name="connsiteX66" fmla="*/ 9132675 w 12210216"/>
              <a:gd name="connsiteY66" fmla="*/ 711225 h 1002962"/>
              <a:gd name="connsiteX67" fmla="*/ 9140782 w 12210216"/>
              <a:gd name="connsiteY67" fmla="*/ 711225 h 1002962"/>
              <a:gd name="connsiteX68" fmla="*/ 9140782 w 12210216"/>
              <a:gd name="connsiteY68" fmla="*/ 605298 h 1002962"/>
              <a:gd name="connsiteX69" fmla="*/ 9156995 w 12210216"/>
              <a:gd name="connsiteY69" fmla="*/ 605298 h 1002962"/>
              <a:gd name="connsiteX70" fmla="*/ 9156995 w 12210216"/>
              <a:gd name="connsiteY70" fmla="*/ 557739 h 1002962"/>
              <a:gd name="connsiteX71" fmla="*/ 9192124 w 12210216"/>
              <a:gd name="connsiteY71" fmla="*/ 557739 h 1002962"/>
              <a:gd name="connsiteX72" fmla="*/ 9192124 w 12210216"/>
              <a:gd name="connsiteY72" fmla="*/ 536121 h 1002962"/>
              <a:gd name="connsiteX73" fmla="*/ 9238063 w 12210216"/>
              <a:gd name="connsiteY73" fmla="*/ 536121 h 1002962"/>
              <a:gd name="connsiteX74" fmla="*/ 9238063 w 12210216"/>
              <a:gd name="connsiteY74" fmla="*/ 555577 h 1002962"/>
              <a:gd name="connsiteX75" fmla="*/ 9262383 w 12210216"/>
              <a:gd name="connsiteY75" fmla="*/ 555577 h 1002962"/>
              <a:gd name="connsiteX76" fmla="*/ 9262383 w 12210216"/>
              <a:gd name="connsiteY76" fmla="*/ 603136 h 1002962"/>
              <a:gd name="connsiteX77" fmla="*/ 9273192 w 12210216"/>
              <a:gd name="connsiteY77" fmla="*/ 603136 h 1002962"/>
              <a:gd name="connsiteX78" fmla="*/ 9273192 w 12210216"/>
              <a:gd name="connsiteY78" fmla="*/ 607459 h 1002962"/>
              <a:gd name="connsiteX79" fmla="*/ 9292108 w 12210216"/>
              <a:gd name="connsiteY79" fmla="*/ 607459 h 1002962"/>
              <a:gd name="connsiteX80" fmla="*/ 9292108 w 12210216"/>
              <a:gd name="connsiteY80" fmla="*/ 646371 h 1002962"/>
              <a:gd name="connsiteX81" fmla="*/ 9302917 w 12210216"/>
              <a:gd name="connsiteY81" fmla="*/ 646371 h 1002962"/>
              <a:gd name="connsiteX82" fmla="*/ 9302917 w 12210216"/>
              <a:gd name="connsiteY82" fmla="*/ 659342 h 1002962"/>
              <a:gd name="connsiteX83" fmla="*/ 9324535 w 12210216"/>
              <a:gd name="connsiteY83" fmla="*/ 659342 h 1002962"/>
              <a:gd name="connsiteX84" fmla="*/ 9324535 w 12210216"/>
              <a:gd name="connsiteY84" fmla="*/ 663666 h 1002962"/>
              <a:gd name="connsiteX85" fmla="*/ 9332642 w 12210216"/>
              <a:gd name="connsiteY85" fmla="*/ 665827 h 1002962"/>
              <a:gd name="connsiteX86" fmla="*/ 9332642 w 12210216"/>
              <a:gd name="connsiteY86" fmla="*/ 687445 h 1002962"/>
              <a:gd name="connsiteX87" fmla="*/ 9356962 w 12210216"/>
              <a:gd name="connsiteY87" fmla="*/ 687445 h 1002962"/>
              <a:gd name="connsiteX88" fmla="*/ 9356962 w 12210216"/>
              <a:gd name="connsiteY88" fmla="*/ 696092 h 1002962"/>
              <a:gd name="connsiteX89" fmla="*/ 9370473 w 12210216"/>
              <a:gd name="connsiteY89" fmla="*/ 696092 h 1002962"/>
              <a:gd name="connsiteX90" fmla="*/ 9370473 w 12210216"/>
              <a:gd name="connsiteY90" fmla="*/ 713387 h 1002962"/>
              <a:gd name="connsiteX91" fmla="*/ 9375878 w 12210216"/>
              <a:gd name="connsiteY91" fmla="*/ 713387 h 1002962"/>
              <a:gd name="connsiteX92" fmla="*/ 9375878 w 12210216"/>
              <a:gd name="connsiteY92" fmla="*/ 698254 h 1002962"/>
              <a:gd name="connsiteX93" fmla="*/ 9386687 w 12210216"/>
              <a:gd name="connsiteY93" fmla="*/ 698254 h 1002962"/>
              <a:gd name="connsiteX94" fmla="*/ 9386687 w 12210216"/>
              <a:gd name="connsiteY94" fmla="*/ 711225 h 1002962"/>
              <a:gd name="connsiteX95" fmla="*/ 9394794 w 12210216"/>
              <a:gd name="connsiteY95" fmla="*/ 711225 h 1002962"/>
              <a:gd name="connsiteX96" fmla="*/ 9394794 w 12210216"/>
              <a:gd name="connsiteY96" fmla="*/ 706901 h 1002962"/>
              <a:gd name="connsiteX97" fmla="*/ 9459648 w 12210216"/>
              <a:gd name="connsiteY97" fmla="*/ 706901 h 1002962"/>
              <a:gd name="connsiteX98" fmla="*/ 9459648 w 12210216"/>
              <a:gd name="connsiteY98" fmla="*/ 717710 h 1002962"/>
              <a:gd name="connsiteX99" fmla="*/ 9467754 w 12210216"/>
              <a:gd name="connsiteY99" fmla="*/ 717710 h 1002962"/>
              <a:gd name="connsiteX100" fmla="*/ 9467754 w 12210216"/>
              <a:gd name="connsiteY100" fmla="*/ 735004 h 1002962"/>
              <a:gd name="connsiteX101" fmla="*/ 9489372 w 12210216"/>
              <a:gd name="connsiteY101" fmla="*/ 724195 h 1002962"/>
              <a:gd name="connsiteX102" fmla="*/ 9497479 w 12210216"/>
              <a:gd name="connsiteY102" fmla="*/ 683122 h 1002962"/>
              <a:gd name="connsiteX103" fmla="*/ 9505586 w 12210216"/>
              <a:gd name="connsiteY103" fmla="*/ 680960 h 1002962"/>
              <a:gd name="connsiteX104" fmla="*/ 9508288 w 12210216"/>
              <a:gd name="connsiteY104" fmla="*/ 611783 h 1002962"/>
              <a:gd name="connsiteX105" fmla="*/ 9510990 w 12210216"/>
              <a:gd name="connsiteY105" fmla="*/ 680960 h 1002962"/>
              <a:gd name="connsiteX106" fmla="*/ 9519097 w 12210216"/>
              <a:gd name="connsiteY106" fmla="*/ 683122 h 1002962"/>
              <a:gd name="connsiteX107" fmla="*/ 9519097 w 12210216"/>
              <a:gd name="connsiteY107" fmla="*/ 596651 h 1002962"/>
              <a:gd name="connsiteX108" fmla="*/ 9524502 w 12210216"/>
              <a:gd name="connsiteY108" fmla="*/ 596651 h 1002962"/>
              <a:gd name="connsiteX109" fmla="*/ 9524502 w 12210216"/>
              <a:gd name="connsiteY109" fmla="*/ 564224 h 1002962"/>
              <a:gd name="connsiteX110" fmla="*/ 9575845 w 12210216"/>
              <a:gd name="connsiteY110" fmla="*/ 564224 h 1002962"/>
              <a:gd name="connsiteX111" fmla="*/ 9575845 w 12210216"/>
              <a:gd name="connsiteY111" fmla="*/ 596651 h 1002962"/>
              <a:gd name="connsiteX112" fmla="*/ 9583952 w 12210216"/>
              <a:gd name="connsiteY112" fmla="*/ 596651 h 1002962"/>
              <a:gd name="connsiteX113" fmla="*/ 9583952 w 12210216"/>
              <a:gd name="connsiteY113" fmla="*/ 514503 h 1002962"/>
              <a:gd name="connsiteX114" fmla="*/ 9602867 w 12210216"/>
              <a:gd name="connsiteY114" fmla="*/ 514503 h 1002962"/>
              <a:gd name="connsiteX115" fmla="*/ 9602867 w 12210216"/>
              <a:gd name="connsiteY115" fmla="*/ 499370 h 1002962"/>
              <a:gd name="connsiteX116" fmla="*/ 9632592 w 12210216"/>
              <a:gd name="connsiteY116" fmla="*/ 499370 h 1002962"/>
              <a:gd name="connsiteX117" fmla="*/ 9632592 w 12210216"/>
              <a:gd name="connsiteY117" fmla="*/ 490723 h 1002962"/>
              <a:gd name="connsiteX118" fmla="*/ 9651508 w 12210216"/>
              <a:gd name="connsiteY118" fmla="*/ 490723 h 1002962"/>
              <a:gd name="connsiteX119" fmla="*/ 9651508 w 12210216"/>
              <a:gd name="connsiteY119" fmla="*/ 499370 h 1002962"/>
              <a:gd name="connsiteX120" fmla="*/ 9659614 w 12210216"/>
              <a:gd name="connsiteY120" fmla="*/ 499370 h 1002962"/>
              <a:gd name="connsiteX121" fmla="*/ 9659614 w 12210216"/>
              <a:gd name="connsiteY121" fmla="*/ 495047 h 1002962"/>
              <a:gd name="connsiteX122" fmla="*/ 9673126 w 12210216"/>
              <a:gd name="connsiteY122" fmla="*/ 495047 h 1002962"/>
              <a:gd name="connsiteX123" fmla="*/ 9673126 w 12210216"/>
              <a:gd name="connsiteY123" fmla="*/ 499370 h 1002962"/>
              <a:gd name="connsiteX124" fmla="*/ 9678530 w 12210216"/>
              <a:gd name="connsiteY124" fmla="*/ 499370 h 1002962"/>
              <a:gd name="connsiteX125" fmla="*/ 9678530 w 12210216"/>
              <a:gd name="connsiteY125" fmla="*/ 490723 h 1002962"/>
              <a:gd name="connsiteX126" fmla="*/ 9702851 w 12210216"/>
              <a:gd name="connsiteY126" fmla="*/ 490723 h 1002962"/>
              <a:gd name="connsiteX127" fmla="*/ 9702851 w 12210216"/>
              <a:gd name="connsiteY127" fmla="*/ 499370 h 1002962"/>
              <a:gd name="connsiteX128" fmla="*/ 9743384 w 12210216"/>
              <a:gd name="connsiteY128" fmla="*/ 499370 h 1002962"/>
              <a:gd name="connsiteX129" fmla="*/ 9743384 w 12210216"/>
              <a:gd name="connsiteY129" fmla="*/ 512341 h 1002962"/>
              <a:gd name="connsiteX130" fmla="*/ 9778514 w 12210216"/>
              <a:gd name="connsiteY130" fmla="*/ 512341 h 1002962"/>
              <a:gd name="connsiteX131" fmla="*/ 9778514 w 12210216"/>
              <a:gd name="connsiteY131" fmla="*/ 542606 h 1002962"/>
              <a:gd name="connsiteX132" fmla="*/ 9786620 w 12210216"/>
              <a:gd name="connsiteY132" fmla="*/ 542606 h 1002962"/>
              <a:gd name="connsiteX133" fmla="*/ 9786620 w 12210216"/>
              <a:gd name="connsiteY133" fmla="*/ 551253 h 1002962"/>
              <a:gd name="connsiteX134" fmla="*/ 9792025 w 12210216"/>
              <a:gd name="connsiteY134" fmla="*/ 551253 h 1002962"/>
              <a:gd name="connsiteX135" fmla="*/ 9792025 w 12210216"/>
              <a:gd name="connsiteY135" fmla="*/ 581518 h 1002962"/>
              <a:gd name="connsiteX136" fmla="*/ 9800132 w 12210216"/>
              <a:gd name="connsiteY136" fmla="*/ 581518 h 1002962"/>
              <a:gd name="connsiteX137" fmla="*/ 9800132 w 12210216"/>
              <a:gd name="connsiteY137" fmla="*/ 588003 h 1002962"/>
              <a:gd name="connsiteX138" fmla="*/ 9810941 w 12210216"/>
              <a:gd name="connsiteY138" fmla="*/ 588003 h 1002962"/>
              <a:gd name="connsiteX139" fmla="*/ 9810941 w 12210216"/>
              <a:gd name="connsiteY139" fmla="*/ 618268 h 1002962"/>
              <a:gd name="connsiteX140" fmla="*/ 9832559 w 12210216"/>
              <a:gd name="connsiteY140" fmla="*/ 618268 h 1002962"/>
              <a:gd name="connsiteX141" fmla="*/ 9832559 w 12210216"/>
              <a:gd name="connsiteY141" fmla="*/ 642048 h 1002962"/>
              <a:gd name="connsiteX142" fmla="*/ 9835261 w 12210216"/>
              <a:gd name="connsiteY142" fmla="*/ 642048 h 1002962"/>
              <a:gd name="connsiteX143" fmla="*/ 9835261 w 12210216"/>
              <a:gd name="connsiteY143" fmla="*/ 655019 h 1002962"/>
              <a:gd name="connsiteX144" fmla="*/ 9843368 w 12210216"/>
              <a:gd name="connsiteY144" fmla="*/ 655019 h 1002962"/>
              <a:gd name="connsiteX145" fmla="*/ 9843368 w 12210216"/>
              <a:gd name="connsiteY145" fmla="*/ 678798 h 1002962"/>
              <a:gd name="connsiteX146" fmla="*/ 9856879 w 12210216"/>
              <a:gd name="connsiteY146" fmla="*/ 678798 h 1002962"/>
              <a:gd name="connsiteX147" fmla="*/ 9856879 w 12210216"/>
              <a:gd name="connsiteY147" fmla="*/ 680960 h 1002962"/>
              <a:gd name="connsiteX148" fmla="*/ 9859582 w 12210216"/>
              <a:gd name="connsiteY148" fmla="*/ 680960 h 1002962"/>
              <a:gd name="connsiteX149" fmla="*/ 9859582 w 12210216"/>
              <a:gd name="connsiteY149" fmla="*/ 696092 h 1002962"/>
              <a:gd name="connsiteX150" fmla="*/ 9875795 w 12210216"/>
              <a:gd name="connsiteY150" fmla="*/ 680960 h 1002962"/>
              <a:gd name="connsiteX151" fmla="*/ 9913627 w 12210216"/>
              <a:gd name="connsiteY151" fmla="*/ 680960 h 1002962"/>
              <a:gd name="connsiteX152" fmla="*/ 9913627 w 12210216"/>
              <a:gd name="connsiteY152" fmla="*/ 767431 h 1002962"/>
              <a:gd name="connsiteX153" fmla="*/ 9921734 w 12210216"/>
              <a:gd name="connsiteY153" fmla="*/ 767431 h 1002962"/>
              <a:gd name="connsiteX154" fmla="*/ 9929840 w 12210216"/>
              <a:gd name="connsiteY154" fmla="*/ 756622 h 1002962"/>
              <a:gd name="connsiteX155" fmla="*/ 9929840 w 12210216"/>
              <a:gd name="connsiteY155" fmla="*/ 771755 h 1002962"/>
              <a:gd name="connsiteX156" fmla="*/ 9935245 w 12210216"/>
              <a:gd name="connsiteY156" fmla="*/ 771755 h 1002962"/>
              <a:gd name="connsiteX157" fmla="*/ 9935245 w 12210216"/>
              <a:gd name="connsiteY157" fmla="*/ 726357 h 1002962"/>
              <a:gd name="connsiteX158" fmla="*/ 9943352 w 12210216"/>
              <a:gd name="connsiteY158" fmla="*/ 726357 h 1002962"/>
              <a:gd name="connsiteX159" fmla="*/ 9943352 w 12210216"/>
              <a:gd name="connsiteY159" fmla="*/ 661504 h 1002962"/>
              <a:gd name="connsiteX160" fmla="*/ 9954160 w 12210216"/>
              <a:gd name="connsiteY160" fmla="*/ 661504 h 1002962"/>
              <a:gd name="connsiteX161" fmla="*/ 9970374 w 12210216"/>
              <a:gd name="connsiteY161" fmla="*/ 618268 h 1002962"/>
              <a:gd name="connsiteX162" fmla="*/ 9983885 w 12210216"/>
              <a:gd name="connsiteY162" fmla="*/ 618268 h 1002962"/>
              <a:gd name="connsiteX163" fmla="*/ 9997396 w 12210216"/>
              <a:gd name="connsiteY163" fmla="*/ 661504 h 1002962"/>
              <a:gd name="connsiteX164" fmla="*/ 10008206 w 12210216"/>
              <a:gd name="connsiteY164" fmla="*/ 661504 h 1002962"/>
              <a:gd name="connsiteX165" fmla="*/ 10008206 w 12210216"/>
              <a:gd name="connsiteY165" fmla="*/ 700416 h 1002962"/>
              <a:gd name="connsiteX166" fmla="*/ 10027121 w 12210216"/>
              <a:gd name="connsiteY166" fmla="*/ 700416 h 1002962"/>
              <a:gd name="connsiteX167" fmla="*/ 10027121 w 12210216"/>
              <a:gd name="connsiteY167" fmla="*/ 717710 h 1002962"/>
              <a:gd name="connsiteX168" fmla="*/ 10032526 w 12210216"/>
              <a:gd name="connsiteY168" fmla="*/ 717710 h 1002962"/>
              <a:gd name="connsiteX169" fmla="*/ 10032526 w 12210216"/>
              <a:gd name="connsiteY169" fmla="*/ 700416 h 1002962"/>
              <a:gd name="connsiteX170" fmla="*/ 10048740 w 12210216"/>
              <a:gd name="connsiteY170" fmla="*/ 700416 h 1002962"/>
              <a:gd name="connsiteX171" fmla="*/ 10048740 w 12210216"/>
              <a:gd name="connsiteY171" fmla="*/ 713387 h 1002962"/>
              <a:gd name="connsiteX172" fmla="*/ 10089273 w 12210216"/>
              <a:gd name="connsiteY172" fmla="*/ 713387 h 1002962"/>
              <a:gd name="connsiteX173" fmla="*/ 10089273 w 12210216"/>
              <a:gd name="connsiteY173" fmla="*/ 676636 h 1002962"/>
              <a:gd name="connsiteX174" fmla="*/ 10102784 w 12210216"/>
              <a:gd name="connsiteY174" fmla="*/ 676636 h 1002962"/>
              <a:gd name="connsiteX175" fmla="*/ 10102784 w 12210216"/>
              <a:gd name="connsiteY175" fmla="*/ 698254 h 1002962"/>
              <a:gd name="connsiteX176" fmla="*/ 10105487 w 12210216"/>
              <a:gd name="connsiteY176" fmla="*/ 698254 h 1002962"/>
              <a:gd name="connsiteX177" fmla="*/ 10105487 w 12210216"/>
              <a:gd name="connsiteY177" fmla="*/ 665827 h 1002962"/>
              <a:gd name="connsiteX178" fmla="*/ 10135212 w 12210216"/>
              <a:gd name="connsiteY178" fmla="*/ 665827 h 1002962"/>
              <a:gd name="connsiteX179" fmla="*/ 10135212 w 12210216"/>
              <a:gd name="connsiteY179" fmla="*/ 652857 h 1002962"/>
              <a:gd name="connsiteX180" fmla="*/ 10143318 w 12210216"/>
              <a:gd name="connsiteY180" fmla="*/ 652857 h 1002962"/>
              <a:gd name="connsiteX181" fmla="*/ 10143318 w 12210216"/>
              <a:gd name="connsiteY181" fmla="*/ 637724 h 1002962"/>
              <a:gd name="connsiteX182" fmla="*/ 10148723 w 12210216"/>
              <a:gd name="connsiteY182" fmla="*/ 637724 h 1002962"/>
              <a:gd name="connsiteX183" fmla="*/ 10148723 w 12210216"/>
              <a:gd name="connsiteY183" fmla="*/ 644210 h 1002962"/>
              <a:gd name="connsiteX184" fmla="*/ 10173043 w 12210216"/>
              <a:gd name="connsiteY184" fmla="*/ 644210 h 1002962"/>
              <a:gd name="connsiteX185" fmla="*/ 10173043 w 12210216"/>
              <a:gd name="connsiteY185" fmla="*/ 637724 h 1002962"/>
              <a:gd name="connsiteX186" fmla="*/ 10181150 w 12210216"/>
              <a:gd name="connsiteY186" fmla="*/ 637724 h 1002962"/>
              <a:gd name="connsiteX187" fmla="*/ 10181150 w 12210216"/>
              <a:gd name="connsiteY187" fmla="*/ 648533 h 1002962"/>
              <a:gd name="connsiteX188" fmla="*/ 10232493 w 12210216"/>
              <a:gd name="connsiteY188" fmla="*/ 648533 h 1002962"/>
              <a:gd name="connsiteX189" fmla="*/ 10232493 w 12210216"/>
              <a:gd name="connsiteY189" fmla="*/ 786887 h 1002962"/>
              <a:gd name="connsiteX190" fmla="*/ 10248706 w 12210216"/>
              <a:gd name="connsiteY190" fmla="*/ 786887 h 1002962"/>
              <a:gd name="connsiteX191" fmla="*/ 10248706 w 12210216"/>
              <a:gd name="connsiteY191" fmla="*/ 773916 h 1002962"/>
              <a:gd name="connsiteX192" fmla="*/ 10254111 w 12210216"/>
              <a:gd name="connsiteY192" fmla="*/ 773916 h 1002962"/>
              <a:gd name="connsiteX193" fmla="*/ 10254111 w 12210216"/>
              <a:gd name="connsiteY193" fmla="*/ 786887 h 1002962"/>
              <a:gd name="connsiteX194" fmla="*/ 10294645 w 12210216"/>
              <a:gd name="connsiteY194" fmla="*/ 786887 h 1002962"/>
              <a:gd name="connsiteX195" fmla="*/ 10294645 w 12210216"/>
              <a:gd name="connsiteY195" fmla="*/ 756622 h 1002962"/>
              <a:gd name="connsiteX196" fmla="*/ 10310858 w 12210216"/>
              <a:gd name="connsiteY196" fmla="*/ 756622 h 1002962"/>
              <a:gd name="connsiteX197" fmla="*/ 10313560 w 12210216"/>
              <a:gd name="connsiteY197" fmla="*/ 754460 h 1002962"/>
              <a:gd name="connsiteX198" fmla="*/ 10327072 w 12210216"/>
              <a:gd name="connsiteY198" fmla="*/ 754460 h 1002962"/>
              <a:gd name="connsiteX199" fmla="*/ 10332476 w 12210216"/>
              <a:gd name="connsiteY199" fmla="*/ 756622 h 1002962"/>
              <a:gd name="connsiteX200" fmla="*/ 10345988 w 12210216"/>
              <a:gd name="connsiteY200" fmla="*/ 756622 h 1002962"/>
              <a:gd name="connsiteX201" fmla="*/ 10345988 w 12210216"/>
              <a:gd name="connsiteY201" fmla="*/ 786887 h 1002962"/>
              <a:gd name="connsiteX202" fmla="*/ 10356796 w 12210216"/>
              <a:gd name="connsiteY202" fmla="*/ 786887 h 1002962"/>
              <a:gd name="connsiteX203" fmla="*/ 10356796 w 12210216"/>
              <a:gd name="connsiteY203" fmla="*/ 804181 h 1002962"/>
              <a:gd name="connsiteX204" fmla="*/ 10386521 w 12210216"/>
              <a:gd name="connsiteY204" fmla="*/ 806343 h 1002962"/>
              <a:gd name="connsiteX205" fmla="*/ 10386521 w 12210216"/>
              <a:gd name="connsiteY205" fmla="*/ 789049 h 1002962"/>
              <a:gd name="connsiteX206" fmla="*/ 10489207 w 12210216"/>
              <a:gd name="connsiteY206" fmla="*/ 789049 h 1002962"/>
              <a:gd name="connsiteX207" fmla="*/ 10489207 w 12210216"/>
              <a:gd name="connsiteY207" fmla="*/ 806343 h 1002962"/>
              <a:gd name="connsiteX208" fmla="*/ 10502718 w 12210216"/>
              <a:gd name="connsiteY208" fmla="*/ 806343 h 1002962"/>
              <a:gd name="connsiteX209" fmla="*/ 10502718 w 12210216"/>
              <a:gd name="connsiteY209" fmla="*/ 810667 h 1002962"/>
              <a:gd name="connsiteX210" fmla="*/ 10494612 w 12210216"/>
              <a:gd name="connsiteY210" fmla="*/ 810667 h 1002962"/>
              <a:gd name="connsiteX211" fmla="*/ 10494612 w 12210216"/>
              <a:gd name="connsiteY211" fmla="*/ 814322 h 1002962"/>
              <a:gd name="connsiteX212" fmla="*/ 10564926 w 12210216"/>
              <a:gd name="connsiteY212" fmla="*/ 814322 h 1002962"/>
              <a:gd name="connsiteX213" fmla="*/ 10567572 w 12210216"/>
              <a:gd name="connsiteY213" fmla="*/ 782563 h 1002962"/>
              <a:gd name="connsiteX214" fmla="*/ 10575679 w 12210216"/>
              <a:gd name="connsiteY214" fmla="*/ 782563 h 1002962"/>
              <a:gd name="connsiteX215" fmla="*/ 10578015 w 12210216"/>
              <a:gd name="connsiteY215" fmla="*/ 814322 h 1002962"/>
              <a:gd name="connsiteX216" fmla="*/ 10589557 w 12210216"/>
              <a:gd name="connsiteY216" fmla="*/ 814322 h 1002962"/>
              <a:gd name="connsiteX217" fmla="*/ 10591893 w 12210216"/>
              <a:gd name="connsiteY217" fmla="*/ 782563 h 1002962"/>
              <a:gd name="connsiteX218" fmla="*/ 10600000 w 12210216"/>
              <a:gd name="connsiteY218" fmla="*/ 782563 h 1002962"/>
              <a:gd name="connsiteX219" fmla="*/ 10602335 w 12210216"/>
              <a:gd name="connsiteY219" fmla="*/ 814322 h 1002962"/>
              <a:gd name="connsiteX220" fmla="*/ 10672960 w 12210216"/>
              <a:gd name="connsiteY220" fmla="*/ 814322 h 1002962"/>
              <a:gd name="connsiteX221" fmla="*/ 10672960 w 12210216"/>
              <a:gd name="connsiteY221" fmla="*/ 808505 h 1002962"/>
              <a:gd name="connsiteX222" fmla="*/ 10689174 w 12210216"/>
              <a:gd name="connsiteY222" fmla="*/ 808505 h 1002962"/>
              <a:gd name="connsiteX223" fmla="*/ 10689174 w 12210216"/>
              <a:gd name="connsiteY223" fmla="*/ 814322 h 1002962"/>
              <a:gd name="connsiteX224" fmla="*/ 10713494 w 12210216"/>
              <a:gd name="connsiteY224" fmla="*/ 814322 h 1002962"/>
              <a:gd name="connsiteX225" fmla="*/ 10713494 w 12210216"/>
              <a:gd name="connsiteY225" fmla="*/ 810667 h 1002962"/>
              <a:gd name="connsiteX226" fmla="*/ 10721601 w 12210216"/>
              <a:gd name="connsiteY226" fmla="*/ 810667 h 1002962"/>
              <a:gd name="connsiteX227" fmla="*/ 10721601 w 12210216"/>
              <a:gd name="connsiteY227" fmla="*/ 814322 h 1002962"/>
              <a:gd name="connsiteX228" fmla="*/ 10729708 w 12210216"/>
              <a:gd name="connsiteY228" fmla="*/ 814322 h 1002962"/>
              <a:gd name="connsiteX229" fmla="*/ 10729708 w 12210216"/>
              <a:gd name="connsiteY229" fmla="*/ 806343 h 1002962"/>
              <a:gd name="connsiteX230" fmla="*/ 10740517 w 12210216"/>
              <a:gd name="connsiteY230" fmla="*/ 806343 h 1002962"/>
              <a:gd name="connsiteX231" fmla="*/ 10740517 w 12210216"/>
              <a:gd name="connsiteY231" fmla="*/ 799858 h 1002962"/>
              <a:gd name="connsiteX232" fmla="*/ 10751326 w 12210216"/>
              <a:gd name="connsiteY232" fmla="*/ 799858 h 1002962"/>
              <a:gd name="connsiteX233" fmla="*/ 10751326 w 12210216"/>
              <a:gd name="connsiteY233" fmla="*/ 806343 h 1002962"/>
              <a:gd name="connsiteX234" fmla="*/ 10897248 w 12210216"/>
              <a:gd name="connsiteY234" fmla="*/ 806343 h 1002962"/>
              <a:gd name="connsiteX235" fmla="*/ 10897248 w 12210216"/>
              <a:gd name="connsiteY235" fmla="*/ 810667 h 1002962"/>
              <a:gd name="connsiteX236" fmla="*/ 10913461 w 12210216"/>
              <a:gd name="connsiteY236" fmla="*/ 810667 h 1002962"/>
              <a:gd name="connsiteX237" fmla="*/ 10913461 w 12210216"/>
              <a:gd name="connsiteY237" fmla="*/ 806343 h 1002962"/>
              <a:gd name="connsiteX238" fmla="*/ 10935079 w 12210216"/>
              <a:gd name="connsiteY238" fmla="*/ 806343 h 1002962"/>
              <a:gd name="connsiteX239" fmla="*/ 10935079 w 12210216"/>
              <a:gd name="connsiteY239" fmla="*/ 812828 h 1002962"/>
              <a:gd name="connsiteX240" fmla="*/ 10953995 w 12210216"/>
              <a:gd name="connsiteY240" fmla="*/ 812828 h 1002962"/>
              <a:gd name="connsiteX241" fmla="*/ 10953995 w 12210216"/>
              <a:gd name="connsiteY241" fmla="*/ 814322 h 1002962"/>
              <a:gd name="connsiteX242" fmla="*/ 10997231 w 12210216"/>
              <a:gd name="connsiteY242" fmla="*/ 814322 h 1002962"/>
              <a:gd name="connsiteX243" fmla="*/ 10997231 w 12210216"/>
              <a:gd name="connsiteY243" fmla="*/ 797696 h 1002962"/>
              <a:gd name="connsiteX244" fmla="*/ 11005338 w 12210216"/>
              <a:gd name="connsiteY244" fmla="*/ 797696 h 1002962"/>
              <a:gd name="connsiteX245" fmla="*/ 11005338 w 12210216"/>
              <a:gd name="connsiteY245" fmla="*/ 814322 h 1002962"/>
              <a:gd name="connsiteX246" fmla="*/ 11013445 w 12210216"/>
              <a:gd name="connsiteY246" fmla="*/ 814322 h 1002962"/>
              <a:gd name="connsiteX247" fmla="*/ 11013445 w 12210216"/>
              <a:gd name="connsiteY247" fmla="*/ 810667 h 1002962"/>
              <a:gd name="connsiteX248" fmla="*/ 11064788 w 12210216"/>
              <a:gd name="connsiteY248" fmla="*/ 810667 h 1002962"/>
              <a:gd name="connsiteX249" fmla="*/ 11064788 w 12210216"/>
              <a:gd name="connsiteY249" fmla="*/ 814322 h 1002962"/>
              <a:gd name="connsiteX250" fmla="*/ 11079413 w 12210216"/>
              <a:gd name="connsiteY250" fmla="*/ 814322 h 1002962"/>
              <a:gd name="connsiteX251" fmla="*/ 11099917 w 12210216"/>
              <a:gd name="connsiteY251" fmla="*/ 404252 h 1002962"/>
              <a:gd name="connsiteX252" fmla="*/ 11083703 w 12210216"/>
              <a:gd name="connsiteY252" fmla="*/ 382634 h 1002962"/>
              <a:gd name="connsiteX253" fmla="*/ 11075596 w 12210216"/>
              <a:gd name="connsiteY253" fmla="*/ 378311 h 1002962"/>
              <a:gd name="connsiteX254" fmla="*/ 11086406 w 12210216"/>
              <a:gd name="connsiteY254" fmla="*/ 354531 h 1002962"/>
              <a:gd name="connsiteX255" fmla="*/ 11086406 w 12210216"/>
              <a:gd name="connsiteY255" fmla="*/ 337237 h 1002962"/>
              <a:gd name="connsiteX256" fmla="*/ 11105321 w 12210216"/>
              <a:gd name="connsiteY256" fmla="*/ 337237 h 1002962"/>
              <a:gd name="connsiteX257" fmla="*/ 11105321 w 12210216"/>
              <a:gd name="connsiteY257" fmla="*/ 315619 h 1002962"/>
              <a:gd name="connsiteX258" fmla="*/ 11108024 w 12210216"/>
              <a:gd name="connsiteY258" fmla="*/ 311296 h 1002962"/>
              <a:gd name="connsiteX259" fmla="*/ 11108024 w 12210216"/>
              <a:gd name="connsiteY259" fmla="*/ 233472 h 1002962"/>
              <a:gd name="connsiteX260" fmla="*/ 11105321 w 12210216"/>
              <a:gd name="connsiteY260" fmla="*/ 226986 h 1002962"/>
              <a:gd name="connsiteX261" fmla="*/ 11113428 w 12210216"/>
              <a:gd name="connsiteY261" fmla="*/ 220501 h 1002962"/>
              <a:gd name="connsiteX262" fmla="*/ 11113428 w 12210216"/>
              <a:gd name="connsiteY262" fmla="*/ 162133 h 1002962"/>
              <a:gd name="connsiteX263" fmla="*/ 11116130 w 12210216"/>
              <a:gd name="connsiteY263" fmla="*/ 157810 h 1002962"/>
              <a:gd name="connsiteX264" fmla="*/ 11116130 w 12210216"/>
              <a:gd name="connsiteY264" fmla="*/ 101603 h 1002962"/>
              <a:gd name="connsiteX265" fmla="*/ 11118833 w 12210216"/>
              <a:gd name="connsiteY265" fmla="*/ 99442 h 1002962"/>
              <a:gd name="connsiteX266" fmla="*/ 11118833 w 12210216"/>
              <a:gd name="connsiteY266" fmla="*/ 82147 h 1002962"/>
              <a:gd name="connsiteX267" fmla="*/ 11121535 w 12210216"/>
              <a:gd name="connsiteY267" fmla="*/ 79986 h 1002962"/>
              <a:gd name="connsiteX268" fmla="*/ 11124237 w 12210216"/>
              <a:gd name="connsiteY268" fmla="*/ 82147 h 1002962"/>
              <a:gd name="connsiteX269" fmla="*/ 11124237 w 12210216"/>
              <a:gd name="connsiteY269" fmla="*/ 99442 h 1002962"/>
              <a:gd name="connsiteX270" fmla="*/ 11126939 w 12210216"/>
              <a:gd name="connsiteY270" fmla="*/ 101603 h 1002962"/>
              <a:gd name="connsiteX271" fmla="*/ 11126939 w 12210216"/>
              <a:gd name="connsiteY271" fmla="*/ 157810 h 1002962"/>
              <a:gd name="connsiteX272" fmla="*/ 11129642 w 12210216"/>
              <a:gd name="connsiteY272" fmla="*/ 162133 h 1002962"/>
              <a:gd name="connsiteX273" fmla="*/ 11129642 w 12210216"/>
              <a:gd name="connsiteY273" fmla="*/ 220501 h 1002962"/>
              <a:gd name="connsiteX274" fmla="*/ 11137748 w 12210216"/>
              <a:gd name="connsiteY274" fmla="*/ 226986 h 1002962"/>
              <a:gd name="connsiteX275" fmla="*/ 11135046 w 12210216"/>
              <a:gd name="connsiteY275" fmla="*/ 233472 h 1002962"/>
              <a:gd name="connsiteX276" fmla="*/ 11135046 w 12210216"/>
              <a:gd name="connsiteY276" fmla="*/ 311296 h 1002962"/>
              <a:gd name="connsiteX277" fmla="*/ 11137748 w 12210216"/>
              <a:gd name="connsiteY277" fmla="*/ 315619 h 1002962"/>
              <a:gd name="connsiteX278" fmla="*/ 11137748 w 12210216"/>
              <a:gd name="connsiteY278" fmla="*/ 337237 h 1002962"/>
              <a:gd name="connsiteX279" fmla="*/ 11156664 w 12210216"/>
              <a:gd name="connsiteY279" fmla="*/ 337237 h 1002962"/>
              <a:gd name="connsiteX280" fmla="*/ 11156664 w 12210216"/>
              <a:gd name="connsiteY280" fmla="*/ 354531 h 1002962"/>
              <a:gd name="connsiteX281" fmla="*/ 11167473 w 12210216"/>
              <a:gd name="connsiteY281" fmla="*/ 378311 h 1002962"/>
              <a:gd name="connsiteX282" fmla="*/ 11159366 w 12210216"/>
              <a:gd name="connsiteY282" fmla="*/ 382634 h 1002962"/>
              <a:gd name="connsiteX283" fmla="*/ 11143153 w 12210216"/>
              <a:gd name="connsiteY283" fmla="*/ 404252 h 1002962"/>
              <a:gd name="connsiteX284" fmla="*/ 11153962 w 12210216"/>
              <a:gd name="connsiteY284" fmla="*/ 657180 h 1002962"/>
              <a:gd name="connsiteX285" fmla="*/ 11240434 w 12210216"/>
              <a:gd name="connsiteY285" fmla="*/ 657180 h 1002962"/>
              <a:gd name="connsiteX286" fmla="*/ 11240434 w 12210216"/>
              <a:gd name="connsiteY286" fmla="*/ 732843 h 1002962"/>
              <a:gd name="connsiteX287" fmla="*/ 11251243 w 12210216"/>
              <a:gd name="connsiteY287" fmla="*/ 732843 h 1002962"/>
              <a:gd name="connsiteX288" fmla="*/ 11253945 w 12210216"/>
              <a:gd name="connsiteY288" fmla="*/ 726357 h 1002962"/>
              <a:gd name="connsiteX289" fmla="*/ 11262052 w 12210216"/>
              <a:gd name="connsiteY289" fmla="*/ 726357 h 1002962"/>
              <a:gd name="connsiteX290" fmla="*/ 11264754 w 12210216"/>
              <a:gd name="connsiteY290" fmla="*/ 735004 h 1002962"/>
              <a:gd name="connsiteX291" fmla="*/ 11280968 w 12210216"/>
              <a:gd name="connsiteY291" fmla="*/ 735004 h 1002962"/>
              <a:gd name="connsiteX292" fmla="*/ 11280968 w 12210216"/>
              <a:gd name="connsiteY292" fmla="*/ 728519 h 1002962"/>
              <a:gd name="connsiteX293" fmla="*/ 11310693 w 12210216"/>
              <a:gd name="connsiteY293" fmla="*/ 728519 h 1002962"/>
              <a:gd name="connsiteX294" fmla="*/ 11310693 w 12210216"/>
              <a:gd name="connsiteY294" fmla="*/ 735004 h 1002962"/>
              <a:gd name="connsiteX295" fmla="*/ 11337715 w 12210216"/>
              <a:gd name="connsiteY295" fmla="*/ 735004 h 1002962"/>
              <a:gd name="connsiteX296" fmla="*/ 11337715 w 12210216"/>
              <a:gd name="connsiteY296" fmla="*/ 780402 h 1002962"/>
              <a:gd name="connsiteX297" fmla="*/ 11356631 w 12210216"/>
              <a:gd name="connsiteY297" fmla="*/ 780402 h 1002962"/>
              <a:gd name="connsiteX298" fmla="*/ 11356631 w 12210216"/>
              <a:gd name="connsiteY298" fmla="*/ 767431 h 1002962"/>
              <a:gd name="connsiteX299" fmla="*/ 11378249 w 12210216"/>
              <a:gd name="connsiteY299" fmla="*/ 767431 h 1002962"/>
              <a:gd name="connsiteX300" fmla="*/ 11378249 w 12210216"/>
              <a:gd name="connsiteY300" fmla="*/ 588003 h 1002962"/>
              <a:gd name="connsiteX301" fmla="*/ 11386356 w 12210216"/>
              <a:gd name="connsiteY301" fmla="*/ 581518 h 1002962"/>
              <a:gd name="connsiteX302" fmla="*/ 11483637 w 12210216"/>
              <a:gd name="connsiteY302" fmla="*/ 581518 h 1002962"/>
              <a:gd name="connsiteX303" fmla="*/ 11483637 w 12210216"/>
              <a:gd name="connsiteY303" fmla="*/ 590165 h 1002962"/>
              <a:gd name="connsiteX304" fmla="*/ 11497148 w 12210216"/>
              <a:gd name="connsiteY304" fmla="*/ 590165 h 1002962"/>
              <a:gd name="connsiteX305" fmla="*/ 11497148 w 12210216"/>
              <a:gd name="connsiteY305" fmla="*/ 704739 h 1002962"/>
              <a:gd name="connsiteX306" fmla="*/ 11526873 w 12210216"/>
              <a:gd name="connsiteY306" fmla="*/ 704739 h 1002962"/>
              <a:gd name="connsiteX307" fmla="*/ 11526873 w 12210216"/>
              <a:gd name="connsiteY307" fmla="*/ 637724 h 1002962"/>
              <a:gd name="connsiteX308" fmla="*/ 11562002 w 12210216"/>
              <a:gd name="connsiteY308" fmla="*/ 637724 h 1002962"/>
              <a:gd name="connsiteX309" fmla="*/ 11567407 w 12210216"/>
              <a:gd name="connsiteY309" fmla="*/ 633401 h 1002962"/>
              <a:gd name="connsiteX310" fmla="*/ 11578216 w 12210216"/>
              <a:gd name="connsiteY310" fmla="*/ 633401 h 1002962"/>
              <a:gd name="connsiteX311" fmla="*/ 11583620 w 12210216"/>
              <a:gd name="connsiteY311" fmla="*/ 637724 h 1002962"/>
              <a:gd name="connsiteX312" fmla="*/ 11613345 w 12210216"/>
              <a:gd name="connsiteY312" fmla="*/ 637724 h 1002962"/>
              <a:gd name="connsiteX313" fmla="*/ 11613345 w 12210216"/>
              <a:gd name="connsiteY313" fmla="*/ 520988 h 1002962"/>
              <a:gd name="connsiteX314" fmla="*/ 11689008 w 12210216"/>
              <a:gd name="connsiteY314" fmla="*/ 510179 h 1002962"/>
              <a:gd name="connsiteX315" fmla="*/ 11689008 w 12210216"/>
              <a:gd name="connsiteY315" fmla="*/ 518826 h 1002962"/>
              <a:gd name="connsiteX316" fmla="*/ 11724138 w 12210216"/>
              <a:gd name="connsiteY316" fmla="*/ 518826 h 1002962"/>
              <a:gd name="connsiteX317" fmla="*/ 11724138 w 12210216"/>
              <a:gd name="connsiteY317" fmla="*/ 773916 h 1002962"/>
              <a:gd name="connsiteX318" fmla="*/ 11753863 w 12210216"/>
              <a:gd name="connsiteY318" fmla="*/ 773916 h 1002962"/>
              <a:gd name="connsiteX319" fmla="*/ 11753863 w 12210216"/>
              <a:gd name="connsiteY319" fmla="*/ 769593 h 1002962"/>
              <a:gd name="connsiteX320" fmla="*/ 11770076 w 12210216"/>
              <a:gd name="connsiteY320" fmla="*/ 769593 h 1002962"/>
              <a:gd name="connsiteX321" fmla="*/ 11770076 w 12210216"/>
              <a:gd name="connsiteY321" fmla="*/ 773916 h 1002962"/>
              <a:gd name="connsiteX322" fmla="*/ 11802503 w 12210216"/>
              <a:gd name="connsiteY322" fmla="*/ 773916 h 1002962"/>
              <a:gd name="connsiteX323" fmla="*/ 11802503 w 12210216"/>
              <a:gd name="connsiteY323" fmla="*/ 760946 h 1002962"/>
              <a:gd name="connsiteX324" fmla="*/ 11840335 w 12210216"/>
              <a:gd name="connsiteY324" fmla="*/ 760946 h 1002962"/>
              <a:gd name="connsiteX325" fmla="*/ 11840335 w 12210216"/>
              <a:gd name="connsiteY325" fmla="*/ 756622 h 1002962"/>
              <a:gd name="connsiteX326" fmla="*/ 11856548 w 12210216"/>
              <a:gd name="connsiteY326" fmla="*/ 756622 h 1002962"/>
              <a:gd name="connsiteX327" fmla="*/ 11856548 w 12210216"/>
              <a:gd name="connsiteY327" fmla="*/ 760946 h 1002962"/>
              <a:gd name="connsiteX328" fmla="*/ 11883571 w 12210216"/>
              <a:gd name="connsiteY328" fmla="*/ 760946 h 1002962"/>
              <a:gd name="connsiteX329" fmla="*/ 11883571 w 12210216"/>
              <a:gd name="connsiteY329" fmla="*/ 743651 h 1002962"/>
              <a:gd name="connsiteX330" fmla="*/ 11894380 w 12210216"/>
              <a:gd name="connsiteY330" fmla="*/ 743651 h 1002962"/>
              <a:gd name="connsiteX331" fmla="*/ 11894380 w 12210216"/>
              <a:gd name="connsiteY331" fmla="*/ 730681 h 1002962"/>
              <a:gd name="connsiteX332" fmla="*/ 11970043 w 12210216"/>
              <a:gd name="connsiteY332" fmla="*/ 730681 h 1002962"/>
              <a:gd name="connsiteX333" fmla="*/ 11970043 w 12210216"/>
              <a:gd name="connsiteY333" fmla="*/ 700416 h 1002962"/>
              <a:gd name="connsiteX334" fmla="*/ 11994363 w 12210216"/>
              <a:gd name="connsiteY334" fmla="*/ 700416 h 1002962"/>
              <a:gd name="connsiteX335" fmla="*/ 11994363 w 12210216"/>
              <a:gd name="connsiteY335" fmla="*/ 693931 h 1002962"/>
              <a:gd name="connsiteX336" fmla="*/ 12010577 w 12210216"/>
              <a:gd name="connsiteY336" fmla="*/ 693931 h 1002962"/>
              <a:gd name="connsiteX337" fmla="*/ 12010577 w 12210216"/>
              <a:gd name="connsiteY337" fmla="*/ 700416 h 1002962"/>
              <a:gd name="connsiteX338" fmla="*/ 12032195 w 12210216"/>
              <a:gd name="connsiteY338" fmla="*/ 700416 h 1002962"/>
              <a:gd name="connsiteX339" fmla="*/ 12032195 w 12210216"/>
              <a:gd name="connsiteY339" fmla="*/ 750137 h 1002962"/>
              <a:gd name="connsiteX340" fmla="*/ 12075431 w 12210216"/>
              <a:gd name="connsiteY340" fmla="*/ 750137 h 1002962"/>
              <a:gd name="connsiteX341" fmla="*/ 12075431 w 12210216"/>
              <a:gd name="connsiteY341" fmla="*/ 724195 h 1002962"/>
              <a:gd name="connsiteX342" fmla="*/ 12126774 w 12210216"/>
              <a:gd name="connsiteY342" fmla="*/ 724195 h 1002962"/>
              <a:gd name="connsiteX343" fmla="*/ 12126774 w 12210216"/>
              <a:gd name="connsiteY343" fmla="*/ 693931 h 1002962"/>
              <a:gd name="connsiteX344" fmla="*/ 12191628 w 12210216"/>
              <a:gd name="connsiteY344" fmla="*/ 693931 h 1002962"/>
              <a:gd name="connsiteX345" fmla="*/ 12191628 w 12210216"/>
              <a:gd name="connsiteY345" fmla="*/ 775099 h 1002962"/>
              <a:gd name="connsiteX346" fmla="*/ 12191628 w 12210216"/>
              <a:gd name="connsiteY346" fmla="*/ 814322 h 1002962"/>
              <a:gd name="connsiteX347" fmla="*/ 12210216 w 12210216"/>
              <a:gd name="connsiteY347" fmla="*/ 814322 h 1002962"/>
              <a:gd name="connsiteX348" fmla="*/ 12210216 w 12210216"/>
              <a:gd name="connsiteY348" fmla="*/ 1002962 h 1002962"/>
              <a:gd name="connsiteX349" fmla="*/ 1 w 12210216"/>
              <a:gd name="connsiteY349" fmla="*/ 1002962 h 1002962"/>
              <a:gd name="connsiteX350" fmla="*/ 0 w 12210216"/>
              <a:gd name="connsiteY350" fmla="*/ 1002962 h 1002962"/>
              <a:gd name="connsiteX351" fmla="*/ 0 w 12210216"/>
              <a:gd name="connsiteY351" fmla="*/ 814322 h 1002962"/>
              <a:gd name="connsiteX352" fmla="*/ 1 w 12210216"/>
              <a:gd name="connsiteY352" fmla="*/ 814322 h 1002962"/>
              <a:gd name="connsiteX353" fmla="*/ 1 w 12210216"/>
              <a:gd name="connsiteY353" fmla="*/ 814322 h 1002962"/>
              <a:gd name="connsiteX354" fmla="*/ 1 w 12210216"/>
              <a:gd name="connsiteY354" fmla="*/ 775100 h 1002962"/>
              <a:gd name="connsiteX355" fmla="*/ 1 w 12210216"/>
              <a:gd name="connsiteY355" fmla="*/ 693932 h 1002962"/>
              <a:gd name="connsiteX356" fmla="*/ 69127 w 12210216"/>
              <a:gd name="connsiteY356" fmla="*/ 693932 h 1002962"/>
              <a:gd name="connsiteX357" fmla="*/ 69127 w 12210216"/>
              <a:gd name="connsiteY357" fmla="*/ 724196 h 1002962"/>
              <a:gd name="connsiteX358" fmla="*/ 123851 w 12210216"/>
              <a:gd name="connsiteY358" fmla="*/ 724196 h 1002962"/>
              <a:gd name="connsiteX359" fmla="*/ 123851 w 12210216"/>
              <a:gd name="connsiteY359" fmla="*/ 750138 h 1002962"/>
              <a:gd name="connsiteX360" fmla="*/ 169934 w 12210216"/>
              <a:gd name="connsiteY360" fmla="*/ 750138 h 1002962"/>
              <a:gd name="connsiteX361" fmla="*/ 169934 w 12210216"/>
              <a:gd name="connsiteY361" fmla="*/ 700417 h 1002962"/>
              <a:gd name="connsiteX362" fmla="*/ 192976 w 12210216"/>
              <a:gd name="connsiteY362" fmla="*/ 700417 h 1002962"/>
              <a:gd name="connsiteX363" fmla="*/ 192976 w 12210216"/>
              <a:gd name="connsiteY363" fmla="*/ 693932 h 1002962"/>
              <a:gd name="connsiteX364" fmla="*/ 210257 w 12210216"/>
              <a:gd name="connsiteY364" fmla="*/ 693932 h 1002962"/>
              <a:gd name="connsiteX365" fmla="*/ 210257 w 12210216"/>
              <a:gd name="connsiteY365" fmla="*/ 700417 h 1002962"/>
              <a:gd name="connsiteX366" fmla="*/ 236179 w 12210216"/>
              <a:gd name="connsiteY366" fmla="*/ 700417 h 1002962"/>
              <a:gd name="connsiteX367" fmla="*/ 236179 w 12210216"/>
              <a:gd name="connsiteY367" fmla="*/ 730682 h 1002962"/>
              <a:gd name="connsiteX368" fmla="*/ 316825 w 12210216"/>
              <a:gd name="connsiteY368" fmla="*/ 730682 h 1002962"/>
              <a:gd name="connsiteX369" fmla="*/ 316825 w 12210216"/>
              <a:gd name="connsiteY369" fmla="*/ 743652 h 1002962"/>
              <a:gd name="connsiteX370" fmla="*/ 328346 w 12210216"/>
              <a:gd name="connsiteY370" fmla="*/ 743652 h 1002962"/>
              <a:gd name="connsiteX371" fmla="*/ 328346 w 12210216"/>
              <a:gd name="connsiteY371" fmla="*/ 760947 h 1002962"/>
              <a:gd name="connsiteX372" fmla="*/ 357148 w 12210216"/>
              <a:gd name="connsiteY372" fmla="*/ 760947 h 1002962"/>
              <a:gd name="connsiteX373" fmla="*/ 357148 w 12210216"/>
              <a:gd name="connsiteY373" fmla="*/ 756623 h 1002962"/>
              <a:gd name="connsiteX374" fmla="*/ 374429 w 12210216"/>
              <a:gd name="connsiteY374" fmla="*/ 756623 h 1002962"/>
              <a:gd name="connsiteX375" fmla="*/ 374429 w 12210216"/>
              <a:gd name="connsiteY375" fmla="*/ 760947 h 1002962"/>
              <a:gd name="connsiteX376" fmla="*/ 414752 w 12210216"/>
              <a:gd name="connsiteY376" fmla="*/ 760947 h 1002962"/>
              <a:gd name="connsiteX377" fmla="*/ 414752 w 12210216"/>
              <a:gd name="connsiteY377" fmla="*/ 773917 h 1002962"/>
              <a:gd name="connsiteX378" fmla="*/ 449315 w 12210216"/>
              <a:gd name="connsiteY378" fmla="*/ 773917 h 1002962"/>
              <a:gd name="connsiteX379" fmla="*/ 449315 w 12210216"/>
              <a:gd name="connsiteY379" fmla="*/ 769594 h 1002962"/>
              <a:gd name="connsiteX380" fmla="*/ 466596 w 12210216"/>
              <a:gd name="connsiteY380" fmla="*/ 769594 h 1002962"/>
              <a:gd name="connsiteX381" fmla="*/ 466596 w 12210216"/>
              <a:gd name="connsiteY381" fmla="*/ 773917 h 1002962"/>
              <a:gd name="connsiteX382" fmla="*/ 498278 w 12210216"/>
              <a:gd name="connsiteY382" fmla="*/ 773917 h 1002962"/>
              <a:gd name="connsiteX383" fmla="*/ 498278 w 12210216"/>
              <a:gd name="connsiteY383" fmla="*/ 518827 h 1002962"/>
              <a:gd name="connsiteX384" fmla="*/ 535721 w 12210216"/>
              <a:gd name="connsiteY384" fmla="*/ 518827 h 1002962"/>
              <a:gd name="connsiteX385" fmla="*/ 535721 w 12210216"/>
              <a:gd name="connsiteY385" fmla="*/ 510180 h 1002962"/>
              <a:gd name="connsiteX386" fmla="*/ 616367 w 12210216"/>
              <a:gd name="connsiteY386" fmla="*/ 520989 h 1002962"/>
              <a:gd name="connsiteX387" fmla="*/ 616367 w 12210216"/>
              <a:gd name="connsiteY387" fmla="*/ 637725 h 1002962"/>
              <a:gd name="connsiteX388" fmla="*/ 648049 w 12210216"/>
              <a:gd name="connsiteY388" fmla="*/ 637725 h 1002962"/>
              <a:gd name="connsiteX389" fmla="*/ 653810 w 12210216"/>
              <a:gd name="connsiteY389" fmla="*/ 633402 h 1002962"/>
              <a:gd name="connsiteX390" fmla="*/ 665330 w 12210216"/>
              <a:gd name="connsiteY390" fmla="*/ 633402 h 1002962"/>
              <a:gd name="connsiteX391" fmla="*/ 671091 w 12210216"/>
              <a:gd name="connsiteY391" fmla="*/ 637725 h 1002962"/>
              <a:gd name="connsiteX392" fmla="*/ 708534 w 12210216"/>
              <a:gd name="connsiteY392" fmla="*/ 637725 h 1002962"/>
              <a:gd name="connsiteX393" fmla="*/ 708534 w 12210216"/>
              <a:gd name="connsiteY393" fmla="*/ 704740 h 1002962"/>
              <a:gd name="connsiteX394" fmla="*/ 740216 w 12210216"/>
              <a:gd name="connsiteY394" fmla="*/ 704740 h 1002962"/>
              <a:gd name="connsiteX395" fmla="*/ 740216 w 12210216"/>
              <a:gd name="connsiteY395" fmla="*/ 590166 h 1002962"/>
              <a:gd name="connsiteX396" fmla="*/ 754617 w 12210216"/>
              <a:gd name="connsiteY396" fmla="*/ 590166 h 1002962"/>
              <a:gd name="connsiteX397" fmla="*/ 754617 w 12210216"/>
              <a:gd name="connsiteY397" fmla="*/ 581519 h 1002962"/>
              <a:gd name="connsiteX398" fmla="*/ 858305 w 12210216"/>
              <a:gd name="connsiteY398" fmla="*/ 581519 h 1002962"/>
              <a:gd name="connsiteX399" fmla="*/ 866945 w 12210216"/>
              <a:gd name="connsiteY399" fmla="*/ 588004 h 1002962"/>
              <a:gd name="connsiteX400" fmla="*/ 866945 w 12210216"/>
              <a:gd name="connsiteY400" fmla="*/ 767432 h 1002962"/>
              <a:gd name="connsiteX401" fmla="*/ 889987 w 12210216"/>
              <a:gd name="connsiteY401" fmla="*/ 767432 h 1002962"/>
              <a:gd name="connsiteX402" fmla="*/ 889987 w 12210216"/>
              <a:gd name="connsiteY402" fmla="*/ 780403 h 1002962"/>
              <a:gd name="connsiteX403" fmla="*/ 910148 w 12210216"/>
              <a:gd name="connsiteY403" fmla="*/ 780403 h 1002962"/>
              <a:gd name="connsiteX404" fmla="*/ 910148 w 12210216"/>
              <a:gd name="connsiteY404" fmla="*/ 735005 h 1002962"/>
              <a:gd name="connsiteX405" fmla="*/ 938951 w 12210216"/>
              <a:gd name="connsiteY405" fmla="*/ 735005 h 1002962"/>
              <a:gd name="connsiteX406" fmla="*/ 938951 w 12210216"/>
              <a:gd name="connsiteY406" fmla="*/ 728520 h 1002962"/>
              <a:gd name="connsiteX407" fmla="*/ 970633 w 12210216"/>
              <a:gd name="connsiteY407" fmla="*/ 728520 h 1002962"/>
              <a:gd name="connsiteX408" fmla="*/ 970633 w 12210216"/>
              <a:gd name="connsiteY408" fmla="*/ 735005 h 1002962"/>
              <a:gd name="connsiteX409" fmla="*/ 987914 w 12210216"/>
              <a:gd name="connsiteY409" fmla="*/ 735005 h 1002962"/>
              <a:gd name="connsiteX410" fmla="*/ 990794 w 12210216"/>
              <a:gd name="connsiteY410" fmla="*/ 726358 h 1002962"/>
              <a:gd name="connsiteX411" fmla="*/ 999435 w 12210216"/>
              <a:gd name="connsiteY411" fmla="*/ 726358 h 1002962"/>
              <a:gd name="connsiteX412" fmla="*/ 1002315 w 12210216"/>
              <a:gd name="connsiteY412" fmla="*/ 732844 h 1002962"/>
              <a:gd name="connsiteX413" fmla="*/ 1013836 w 12210216"/>
              <a:gd name="connsiteY413" fmla="*/ 732844 h 1002962"/>
              <a:gd name="connsiteX414" fmla="*/ 1013836 w 12210216"/>
              <a:gd name="connsiteY414" fmla="*/ 657181 h 1002962"/>
              <a:gd name="connsiteX415" fmla="*/ 1106003 w 12210216"/>
              <a:gd name="connsiteY415" fmla="*/ 657181 h 1002962"/>
              <a:gd name="connsiteX416" fmla="*/ 1117524 w 12210216"/>
              <a:gd name="connsiteY416" fmla="*/ 404253 h 1002962"/>
              <a:gd name="connsiteX417" fmla="*/ 1100243 w 12210216"/>
              <a:gd name="connsiteY417" fmla="*/ 382635 h 1002962"/>
              <a:gd name="connsiteX418" fmla="*/ 1091602 w 12210216"/>
              <a:gd name="connsiteY418" fmla="*/ 378312 h 1002962"/>
              <a:gd name="connsiteX419" fmla="*/ 1103123 w 12210216"/>
              <a:gd name="connsiteY419" fmla="*/ 354532 h 1002962"/>
              <a:gd name="connsiteX420" fmla="*/ 1103123 w 12210216"/>
              <a:gd name="connsiteY420" fmla="*/ 337238 h 1002962"/>
              <a:gd name="connsiteX421" fmla="*/ 1123284 w 12210216"/>
              <a:gd name="connsiteY421" fmla="*/ 337238 h 1002962"/>
              <a:gd name="connsiteX422" fmla="*/ 1123284 w 12210216"/>
              <a:gd name="connsiteY422" fmla="*/ 315620 h 1002962"/>
              <a:gd name="connsiteX423" fmla="*/ 1126164 w 12210216"/>
              <a:gd name="connsiteY423" fmla="*/ 311297 h 1002962"/>
              <a:gd name="connsiteX424" fmla="*/ 1126164 w 12210216"/>
              <a:gd name="connsiteY424" fmla="*/ 233473 h 1002962"/>
              <a:gd name="connsiteX425" fmla="*/ 1123284 w 12210216"/>
              <a:gd name="connsiteY425" fmla="*/ 226987 h 1002962"/>
              <a:gd name="connsiteX426" fmla="*/ 1131925 w 12210216"/>
              <a:gd name="connsiteY426" fmla="*/ 220502 h 1002962"/>
              <a:gd name="connsiteX427" fmla="*/ 1131925 w 12210216"/>
              <a:gd name="connsiteY427" fmla="*/ 162134 h 1002962"/>
              <a:gd name="connsiteX428" fmla="*/ 1134805 w 12210216"/>
              <a:gd name="connsiteY428" fmla="*/ 157811 h 1002962"/>
              <a:gd name="connsiteX429" fmla="*/ 1134805 w 12210216"/>
              <a:gd name="connsiteY429" fmla="*/ 101604 h 1002962"/>
              <a:gd name="connsiteX430" fmla="*/ 1137685 w 12210216"/>
              <a:gd name="connsiteY430" fmla="*/ 99443 h 1002962"/>
              <a:gd name="connsiteX431" fmla="*/ 1137685 w 12210216"/>
              <a:gd name="connsiteY431" fmla="*/ 82148 h 1002962"/>
              <a:gd name="connsiteX432" fmla="*/ 1140565 w 12210216"/>
              <a:gd name="connsiteY432" fmla="*/ 79987 h 1002962"/>
              <a:gd name="connsiteX433" fmla="*/ 1143446 w 12210216"/>
              <a:gd name="connsiteY433" fmla="*/ 82148 h 1002962"/>
              <a:gd name="connsiteX434" fmla="*/ 1143446 w 12210216"/>
              <a:gd name="connsiteY434" fmla="*/ 99443 h 1002962"/>
              <a:gd name="connsiteX435" fmla="*/ 1146326 w 12210216"/>
              <a:gd name="connsiteY435" fmla="*/ 101604 h 1002962"/>
              <a:gd name="connsiteX436" fmla="*/ 1146326 w 12210216"/>
              <a:gd name="connsiteY436" fmla="*/ 157811 h 1002962"/>
              <a:gd name="connsiteX437" fmla="*/ 1149206 w 12210216"/>
              <a:gd name="connsiteY437" fmla="*/ 162134 h 1002962"/>
              <a:gd name="connsiteX438" fmla="*/ 1149206 w 12210216"/>
              <a:gd name="connsiteY438" fmla="*/ 220502 h 1002962"/>
              <a:gd name="connsiteX439" fmla="*/ 1157847 w 12210216"/>
              <a:gd name="connsiteY439" fmla="*/ 226987 h 1002962"/>
              <a:gd name="connsiteX440" fmla="*/ 1154967 w 12210216"/>
              <a:gd name="connsiteY440" fmla="*/ 233473 h 1002962"/>
              <a:gd name="connsiteX441" fmla="*/ 1154967 w 12210216"/>
              <a:gd name="connsiteY441" fmla="*/ 311297 h 1002962"/>
              <a:gd name="connsiteX442" fmla="*/ 1157847 w 12210216"/>
              <a:gd name="connsiteY442" fmla="*/ 315620 h 1002962"/>
              <a:gd name="connsiteX443" fmla="*/ 1157847 w 12210216"/>
              <a:gd name="connsiteY443" fmla="*/ 337238 h 1002962"/>
              <a:gd name="connsiteX444" fmla="*/ 1178008 w 12210216"/>
              <a:gd name="connsiteY444" fmla="*/ 337238 h 1002962"/>
              <a:gd name="connsiteX445" fmla="*/ 1178008 w 12210216"/>
              <a:gd name="connsiteY445" fmla="*/ 354532 h 1002962"/>
              <a:gd name="connsiteX446" fmla="*/ 1189529 w 12210216"/>
              <a:gd name="connsiteY446" fmla="*/ 378312 h 1002962"/>
              <a:gd name="connsiteX447" fmla="*/ 1180888 w 12210216"/>
              <a:gd name="connsiteY447" fmla="*/ 382635 h 1002962"/>
              <a:gd name="connsiteX448" fmla="*/ 1163607 w 12210216"/>
              <a:gd name="connsiteY448" fmla="*/ 404253 h 1002962"/>
              <a:gd name="connsiteX449" fmla="*/ 1185461 w 12210216"/>
              <a:gd name="connsiteY449" fmla="*/ 814322 h 1002962"/>
              <a:gd name="connsiteX450" fmla="*/ 1201050 w 12210216"/>
              <a:gd name="connsiteY450" fmla="*/ 814322 h 1002962"/>
              <a:gd name="connsiteX451" fmla="*/ 1201050 w 12210216"/>
              <a:gd name="connsiteY451" fmla="*/ 810668 h 1002962"/>
              <a:gd name="connsiteX452" fmla="*/ 1255774 w 12210216"/>
              <a:gd name="connsiteY452" fmla="*/ 810668 h 1002962"/>
              <a:gd name="connsiteX453" fmla="*/ 1255774 w 12210216"/>
              <a:gd name="connsiteY453" fmla="*/ 814322 h 1002962"/>
              <a:gd name="connsiteX454" fmla="*/ 1264414 w 12210216"/>
              <a:gd name="connsiteY454" fmla="*/ 814322 h 1002962"/>
              <a:gd name="connsiteX455" fmla="*/ 1264414 w 12210216"/>
              <a:gd name="connsiteY455" fmla="*/ 797697 h 1002962"/>
              <a:gd name="connsiteX456" fmla="*/ 1273055 w 12210216"/>
              <a:gd name="connsiteY456" fmla="*/ 797697 h 1002962"/>
              <a:gd name="connsiteX457" fmla="*/ 1273055 w 12210216"/>
              <a:gd name="connsiteY457" fmla="*/ 814322 h 1002962"/>
              <a:gd name="connsiteX458" fmla="*/ 1319138 w 12210216"/>
              <a:gd name="connsiteY458" fmla="*/ 814322 h 1002962"/>
              <a:gd name="connsiteX459" fmla="*/ 1319138 w 12210216"/>
              <a:gd name="connsiteY459" fmla="*/ 812829 h 1002962"/>
              <a:gd name="connsiteX460" fmla="*/ 1339300 w 12210216"/>
              <a:gd name="connsiteY460" fmla="*/ 812829 h 1002962"/>
              <a:gd name="connsiteX461" fmla="*/ 1339300 w 12210216"/>
              <a:gd name="connsiteY461" fmla="*/ 806344 h 1002962"/>
              <a:gd name="connsiteX462" fmla="*/ 1362342 w 12210216"/>
              <a:gd name="connsiteY462" fmla="*/ 806344 h 1002962"/>
              <a:gd name="connsiteX463" fmla="*/ 1362342 w 12210216"/>
              <a:gd name="connsiteY463" fmla="*/ 810668 h 1002962"/>
              <a:gd name="connsiteX464" fmla="*/ 1379623 w 12210216"/>
              <a:gd name="connsiteY464" fmla="*/ 810668 h 1002962"/>
              <a:gd name="connsiteX465" fmla="*/ 1379623 w 12210216"/>
              <a:gd name="connsiteY465" fmla="*/ 806344 h 1002962"/>
              <a:gd name="connsiteX466" fmla="*/ 1535154 w 12210216"/>
              <a:gd name="connsiteY466" fmla="*/ 806344 h 1002962"/>
              <a:gd name="connsiteX467" fmla="*/ 1535154 w 12210216"/>
              <a:gd name="connsiteY467" fmla="*/ 799859 h 1002962"/>
              <a:gd name="connsiteX468" fmla="*/ 1546675 w 12210216"/>
              <a:gd name="connsiteY468" fmla="*/ 799859 h 1002962"/>
              <a:gd name="connsiteX469" fmla="*/ 1546675 w 12210216"/>
              <a:gd name="connsiteY469" fmla="*/ 806344 h 1002962"/>
              <a:gd name="connsiteX470" fmla="*/ 1558196 w 12210216"/>
              <a:gd name="connsiteY470" fmla="*/ 806344 h 1002962"/>
              <a:gd name="connsiteX471" fmla="*/ 1558196 w 12210216"/>
              <a:gd name="connsiteY471" fmla="*/ 814322 h 1002962"/>
              <a:gd name="connsiteX472" fmla="*/ 1566837 w 12210216"/>
              <a:gd name="connsiteY472" fmla="*/ 814322 h 1002962"/>
              <a:gd name="connsiteX473" fmla="*/ 1566837 w 12210216"/>
              <a:gd name="connsiteY473" fmla="*/ 810668 h 1002962"/>
              <a:gd name="connsiteX474" fmla="*/ 1575477 w 12210216"/>
              <a:gd name="connsiteY474" fmla="*/ 810668 h 1002962"/>
              <a:gd name="connsiteX475" fmla="*/ 1575477 w 12210216"/>
              <a:gd name="connsiteY475" fmla="*/ 814322 h 1002962"/>
              <a:gd name="connsiteX476" fmla="*/ 1601399 w 12210216"/>
              <a:gd name="connsiteY476" fmla="*/ 814322 h 1002962"/>
              <a:gd name="connsiteX477" fmla="*/ 1601399 w 12210216"/>
              <a:gd name="connsiteY477" fmla="*/ 808506 h 1002962"/>
              <a:gd name="connsiteX478" fmla="*/ 1618681 w 12210216"/>
              <a:gd name="connsiteY478" fmla="*/ 808506 h 1002962"/>
              <a:gd name="connsiteX479" fmla="*/ 1618681 w 12210216"/>
              <a:gd name="connsiteY479" fmla="*/ 814322 h 1002962"/>
              <a:gd name="connsiteX480" fmla="*/ 1693957 w 12210216"/>
              <a:gd name="connsiteY480" fmla="*/ 814322 h 1002962"/>
              <a:gd name="connsiteX481" fmla="*/ 1696446 w 12210216"/>
              <a:gd name="connsiteY481" fmla="*/ 782564 h 1002962"/>
              <a:gd name="connsiteX482" fmla="*/ 1705087 w 12210216"/>
              <a:gd name="connsiteY482" fmla="*/ 782564 h 1002962"/>
              <a:gd name="connsiteX483" fmla="*/ 1707576 w 12210216"/>
              <a:gd name="connsiteY483" fmla="*/ 814322 h 1002962"/>
              <a:gd name="connsiteX484" fmla="*/ 1719879 w 12210216"/>
              <a:gd name="connsiteY484" fmla="*/ 814322 h 1002962"/>
              <a:gd name="connsiteX485" fmla="*/ 1722368 w 12210216"/>
              <a:gd name="connsiteY485" fmla="*/ 782564 h 1002962"/>
              <a:gd name="connsiteX486" fmla="*/ 1731009 w 12210216"/>
              <a:gd name="connsiteY486" fmla="*/ 782564 h 1002962"/>
              <a:gd name="connsiteX487" fmla="*/ 1733829 w 12210216"/>
              <a:gd name="connsiteY487" fmla="*/ 814322 h 1002962"/>
              <a:gd name="connsiteX488" fmla="*/ 1808774 w 12210216"/>
              <a:gd name="connsiteY488" fmla="*/ 814322 h 1002962"/>
              <a:gd name="connsiteX489" fmla="*/ 1808774 w 12210216"/>
              <a:gd name="connsiteY489" fmla="*/ 810668 h 1002962"/>
              <a:gd name="connsiteX490" fmla="*/ 1800134 w 12210216"/>
              <a:gd name="connsiteY490" fmla="*/ 810668 h 1002962"/>
              <a:gd name="connsiteX491" fmla="*/ 1800134 w 12210216"/>
              <a:gd name="connsiteY491" fmla="*/ 806344 h 1002962"/>
              <a:gd name="connsiteX492" fmla="*/ 1814535 w 12210216"/>
              <a:gd name="connsiteY492" fmla="*/ 806344 h 1002962"/>
              <a:gd name="connsiteX493" fmla="*/ 1814535 w 12210216"/>
              <a:gd name="connsiteY493" fmla="*/ 789050 h 1002962"/>
              <a:gd name="connsiteX494" fmla="*/ 1923983 w 12210216"/>
              <a:gd name="connsiteY494" fmla="*/ 789050 h 1002962"/>
              <a:gd name="connsiteX495" fmla="*/ 1923983 w 12210216"/>
              <a:gd name="connsiteY495" fmla="*/ 806344 h 1002962"/>
              <a:gd name="connsiteX496" fmla="*/ 1955665 w 12210216"/>
              <a:gd name="connsiteY496" fmla="*/ 804182 h 1002962"/>
              <a:gd name="connsiteX497" fmla="*/ 1955665 w 12210216"/>
              <a:gd name="connsiteY497" fmla="*/ 786888 h 1002962"/>
              <a:gd name="connsiteX498" fmla="*/ 1967186 w 12210216"/>
              <a:gd name="connsiteY498" fmla="*/ 786888 h 1002962"/>
              <a:gd name="connsiteX499" fmla="*/ 1967186 w 12210216"/>
              <a:gd name="connsiteY499" fmla="*/ 756623 h 1002962"/>
              <a:gd name="connsiteX500" fmla="*/ 1981587 w 12210216"/>
              <a:gd name="connsiteY500" fmla="*/ 756623 h 1002962"/>
              <a:gd name="connsiteX501" fmla="*/ 1987347 w 12210216"/>
              <a:gd name="connsiteY501" fmla="*/ 754461 h 1002962"/>
              <a:gd name="connsiteX502" fmla="*/ 2001749 w 12210216"/>
              <a:gd name="connsiteY502" fmla="*/ 754461 h 1002962"/>
              <a:gd name="connsiteX503" fmla="*/ 2004629 w 12210216"/>
              <a:gd name="connsiteY503" fmla="*/ 756623 h 1002962"/>
              <a:gd name="connsiteX504" fmla="*/ 2021910 w 12210216"/>
              <a:gd name="connsiteY504" fmla="*/ 756623 h 1002962"/>
              <a:gd name="connsiteX505" fmla="*/ 2021910 w 12210216"/>
              <a:gd name="connsiteY505" fmla="*/ 786888 h 1002962"/>
              <a:gd name="connsiteX506" fmla="*/ 2065113 w 12210216"/>
              <a:gd name="connsiteY506" fmla="*/ 786888 h 1002962"/>
              <a:gd name="connsiteX507" fmla="*/ 2065113 w 12210216"/>
              <a:gd name="connsiteY507" fmla="*/ 773917 h 1002962"/>
              <a:gd name="connsiteX508" fmla="*/ 2070874 w 12210216"/>
              <a:gd name="connsiteY508" fmla="*/ 773917 h 1002962"/>
              <a:gd name="connsiteX509" fmla="*/ 2070874 w 12210216"/>
              <a:gd name="connsiteY509" fmla="*/ 786888 h 1002962"/>
              <a:gd name="connsiteX510" fmla="*/ 2088155 w 12210216"/>
              <a:gd name="connsiteY510" fmla="*/ 786888 h 1002962"/>
              <a:gd name="connsiteX511" fmla="*/ 2088155 w 12210216"/>
              <a:gd name="connsiteY511" fmla="*/ 648534 h 1002962"/>
              <a:gd name="connsiteX512" fmla="*/ 2142879 w 12210216"/>
              <a:gd name="connsiteY512" fmla="*/ 648534 h 1002962"/>
              <a:gd name="connsiteX513" fmla="*/ 2142879 w 12210216"/>
              <a:gd name="connsiteY513" fmla="*/ 637725 h 1002962"/>
              <a:gd name="connsiteX514" fmla="*/ 2151520 w 12210216"/>
              <a:gd name="connsiteY514" fmla="*/ 637725 h 1002962"/>
              <a:gd name="connsiteX515" fmla="*/ 2151520 w 12210216"/>
              <a:gd name="connsiteY515" fmla="*/ 644211 h 1002962"/>
              <a:gd name="connsiteX516" fmla="*/ 2177442 w 12210216"/>
              <a:gd name="connsiteY516" fmla="*/ 644211 h 1002962"/>
              <a:gd name="connsiteX517" fmla="*/ 2177442 w 12210216"/>
              <a:gd name="connsiteY517" fmla="*/ 637725 h 1002962"/>
              <a:gd name="connsiteX518" fmla="*/ 2183202 w 12210216"/>
              <a:gd name="connsiteY518" fmla="*/ 637725 h 1002962"/>
              <a:gd name="connsiteX519" fmla="*/ 2183202 w 12210216"/>
              <a:gd name="connsiteY519" fmla="*/ 652858 h 1002962"/>
              <a:gd name="connsiteX520" fmla="*/ 2191843 w 12210216"/>
              <a:gd name="connsiteY520" fmla="*/ 652858 h 1002962"/>
              <a:gd name="connsiteX521" fmla="*/ 2191843 w 12210216"/>
              <a:gd name="connsiteY521" fmla="*/ 665828 h 1002962"/>
              <a:gd name="connsiteX522" fmla="*/ 2223525 w 12210216"/>
              <a:gd name="connsiteY522" fmla="*/ 665828 h 1002962"/>
              <a:gd name="connsiteX523" fmla="*/ 2223525 w 12210216"/>
              <a:gd name="connsiteY523" fmla="*/ 698255 h 1002962"/>
              <a:gd name="connsiteX524" fmla="*/ 2226405 w 12210216"/>
              <a:gd name="connsiteY524" fmla="*/ 698255 h 1002962"/>
              <a:gd name="connsiteX525" fmla="*/ 2226405 w 12210216"/>
              <a:gd name="connsiteY525" fmla="*/ 676637 h 1002962"/>
              <a:gd name="connsiteX526" fmla="*/ 2240807 w 12210216"/>
              <a:gd name="connsiteY526" fmla="*/ 676637 h 1002962"/>
              <a:gd name="connsiteX527" fmla="*/ 2240807 w 12210216"/>
              <a:gd name="connsiteY527" fmla="*/ 713388 h 1002962"/>
              <a:gd name="connsiteX528" fmla="*/ 2284010 w 12210216"/>
              <a:gd name="connsiteY528" fmla="*/ 713388 h 1002962"/>
              <a:gd name="connsiteX529" fmla="*/ 2284010 w 12210216"/>
              <a:gd name="connsiteY529" fmla="*/ 700417 h 1002962"/>
              <a:gd name="connsiteX530" fmla="*/ 2301291 w 12210216"/>
              <a:gd name="connsiteY530" fmla="*/ 700417 h 1002962"/>
              <a:gd name="connsiteX531" fmla="*/ 2301291 w 12210216"/>
              <a:gd name="connsiteY531" fmla="*/ 717711 h 1002962"/>
              <a:gd name="connsiteX532" fmla="*/ 2307051 w 12210216"/>
              <a:gd name="connsiteY532" fmla="*/ 717711 h 1002962"/>
              <a:gd name="connsiteX533" fmla="*/ 2307051 w 12210216"/>
              <a:gd name="connsiteY533" fmla="*/ 700417 h 1002962"/>
              <a:gd name="connsiteX534" fmla="*/ 2327213 w 12210216"/>
              <a:gd name="connsiteY534" fmla="*/ 700417 h 1002962"/>
              <a:gd name="connsiteX535" fmla="*/ 2327213 w 12210216"/>
              <a:gd name="connsiteY535" fmla="*/ 661505 h 1002962"/>
              <a:gd name="connsiteX536" fmla="*/ 2338734 w 12210216"/>
              <a:gd name="connsiteY536" fmla="*/ 661505 h 1002962"/>
              <a:gd name="connsiteX537" fmla="*/ 2353135 w 12210216"/>
              <a:gd name="connsiteY537" fmla="*/ 618269 h 1002962"/>
              <a:gd name="connsiteX538" fmla="*/ 2367536 w 12210216"/>
              <a:gd name="connsiteY538" fmla="*/ 618269 h 1002962"/>
              <a:gd name="connsiteX539" fmla="*/ 2384817 w 12210216"/>
              <a:gd name="connsiteY539" fmla="*/ 661505 h 1002962"/>
              <a:gd name="connsiteX540" fmla="*/ 2396338 w 12210216"/>
              <a:gd name="connsiteY540" fmla="*/ 661505 h 1002962"/>
              <a:gd name="connsiteX541" fmla="*/ 2396338 w 12210216"/>
              <a:gd name="connsiteY541" fmla="*/ 726358 h 1002962"/>
              <a:gd name="connsiteX542" fmla="*/ 2404979 w 12210216"/>
              <a:gd name="connsiteY542" fmla="*/ 726358 h 1002962"/>
              <a:gd name="connsiteX543" fmla="*/ 2404979 w 12210216"/>
              <a:gd name="connsiteY543" fmla="*/ 771756 h 1002962"/>
              <a:gd name="connsiteX544" fmla="*/ 2410739 w 12210216"/>
              <a:gd name="connsiteY544" fmla="*/ 771756 h 1002962"/>
              <a:gd name="connsiteX545" fmla="*/ 2410739 w 12210216"/>
              <a:gd name="connsiteY545" fmla="*/ 756623 h 1002962"/>
              <a:gd name="connsiteX546" fmla="*/ 2419379 w 12210216"/>
              <a:gd name="connsiteY546" fmla="*/ 767432 h 1002962"/>
              <a:gd name="connsiteX547" fmla="*/ 2428020 w 12210216"/>
              <a:gd name="connsiteY547" fmla="*/ 767432 h 1002962"/>
              <a:gd name="connsiteX548" fmla="*/ 2428020 w 12210216"/>
              <a:gd name="connsiteY548" fmla="*/ 680961 h 1002962"/>
              <a:gd name="connsiteX549" fmla="*/ 2468343 w 12210216"/>
              <a:gd name="connsiteY549" fmla="*/ 680961 h 1002962"/>
              <a:gd name="connsiteX550" fmla="*/ 2485625 w 12210216"/>
              <a:gd name="connsiteY550" fmla="*/ 696093 h 1002962"/>
              <a:gd name="connsiteX551" fmla="*/ 2485625 w 12210216"/>
              <a:gd name="connsiteY551" fmla="*/ 680961 h 1002962"/>
              <a:gd name="connsiteX552" fmla="*/ 2488505 w 12210216"/>
              <a:gd name="connsiteY552" fmla="*/ 680961 h 1002962"/>
              <a:gd name="connsiteX553" fmla="*/ 2488505 w 12210216"/>
              <a:gd name="connsiteY553" fmla="*/ 678799 h 1002962"/>
              <a:gd name="connsiteX554" fmla="*/ 2502906 w 12210216"/>
              <a:gd name="connsiteY554" fmla="*/ 678799 h 1002962"/>
              <a:gd name="connsiteX555" fmla="*/ 2502906 w 12210216"/>
              <a:gd name="connsiteY555" fmla="*/ 655020 h 1002962"/>
              <a:gd name="connsiteX556" fmla="*/ 2511546 w 12210216"/>
              <a:gd name="connsiteY556" fmla="*/ 655020 h 1002962"/>
              <a:gd name="connsiteX557" fmla="*/ 2511546 w 12210216"/>
              <a:gd name="connsiteY557" fmla="*/ 642049 h 1002962"/>
              <a:gd name="connsiteX558" fmla="*/ 2514426 w 12210216"/>
              <a:gd name="connsiteY558" fmla="*/ 642049 h 1002962"/>
              <a:gd name="connsiteX559" fmla="*/ 2514426 w 12210216"/>
              <a:gd name="connsiteY559" fmla="*/ 618269 h 1002962"/>
              <a:gd name="connsiteX560" fmla="*/ 2537468 w 12210216"/>
              <a:gd name="connsiteY560" fmla="*/ 618269 h 1002962"/>
              <a:gd name="connsiteX561" fmla="*/ 2537468 w 12210216"/>
              <a:gd name="connsiteY561" fmla="*/ 588004 h 1002962"/>
              <a:gd name="connsiteX562" fmla="*/ 2548989 w 12210216"/>
              <a:gd name="connsiteY562" fmla="*/ 588004 h 1002962"/>
              <a:gd name="connsiteX563" fmla="*/ 2548989 w 12210216"/>
              <a:gd name="connsiteY563" fmla="*/ 581519 h 1002962"/>
              <a:gd name="connsiteX564" fmla="*/ 2557630 w 12210216"/>
              <a:gd name="connsiteY564" fmla="*/ 581519 h 1002962"/>
              <a:gd name="connsiteX565" fmla="*/ 2557630 w 12210216"/>
              <a:gd name="connsiteY565" fmla="*/ 551254 h 1002962"/>
              <a:gd name="connsiteX566" fmla="*/ 2563390 w 12210216"/>
              <a:gd name="connsiteY566" fmla="*/ 551254 h 1002962"/>
              <a:gd name="connsiteX567" fmla="*/ 2563390 w 12210216"/>
              <a:gd name="connsiteY567" fmla="*/ 542607 h 1002962"/>
              <a:gd name="connsiteX568" fmla="*/ 2572031 w 12210216"/>
              <a:gd name="connsiteY568" fmla="*/ 542607 h 1002962"/>
              <a:gd name="connsiteX569" fmla="*/ 2572031 w 12210216"/>
              <a:gd name="connsiteY569" fmla="*/ 512342 h 1002962"/>
              <a:gd name="connsiteX570" fmla="*/ 2609474 w 12210216"/>
              <a:gd name="connsiteY570" fmla="*/ 512342 h 1002962"/>
              <a:gd name="connsiteX571" fmla="*/ 2609474 w 12210216"/>
              <a:gd name="connsiteY571" fmla="*/ 499371 h 1002962"/>
              <a:gd name="connsiteX572" fmla="*/ 2652677 w 12210216"/>
              <a:gd name="connsiteY572" fmla="*/ 499371 h 1002962"/>
              <a:gd name="connsiteX573" fmla="*/ 2652677 w 12210216"/>
              <a:gd name="connsiteY573" fmla="*/ 490724 h 1002962"/>
              <a:gd name="connsiteX574" fmla="*/ 2678599 w 12210216"/>
              <a:gd name="connsiteY574" fmla="*/ 490724 h 1002962"/>
              <a:gd name="connsiteX575" fmla="*/ 2678599 w 12210216"/>
              <a:gd name="connsiteY575" fmla="*/ 499371 h 1002962"/>
              <a:gd name="connsiteX576" fmla="*/ 2684359 w 12210216"/>
              <a:gd name="connsiteY576" fmla="*/ 499371 h 1002962"/>
              <a:gd name="connsiteX577" fmla="*/ 2684359 w 12210216"/>
              <a:gd name="connsiteY577" fmla="*/ 495048 h 1002962"/>
              <a:gd name="connsiteX578" fmla="*/ 2698760 w 12210216"/>
              <a:gd name="connsiteY578" fmla="*/ 495048 h 1002962"/>
              <a:gd name="connsiteX579" fmla="*/ 2698760 w 12210216"/>
              <a:gd name="connsiteY579" fmla="*/ 499371 h 1002962"/>
              <a:gd name="connsiteX580" fmla="*/ 2707401 w 12210216"/>
              <a:gd name="connsiteY580" fmla="*/ 499371 h 1002962"/>
              <a:gd name="connsiteX581" fmla="*/ 2707401 w 12210216"/>
              <a:gd name="connsiteY581" fmla="*/ 490724 h 1002962"/>
              <a:gd name="connsiteX582" fmla="*/ 2727562 w 12210216"/>
              <a:gd name="connsiteY582" fmla="*/ 490724 h 1002962"/>
              <a:gd name="connsiteX583" fmla="*/ 2727562 w 12210216"/>
              <a:gd name="connsiteY583" fmla="*/ 499371 h 1002962"/>
              <a:gd name="connsiteX584" fmla="*/ 2759245 w 12210216"/>
              <a:gd name="connsiteY584" fmla="*/ 499371 h 1002962"/>
              <a:gd name="connsiteX585" fmla="*/ 2759245 w 12210216"/>
              <a:gd name="connsiteY585" fmla="*/ 514504 h 1002962"/>
              <a:gd name="connsiteX586" fmla="*/ 2779406 w 12210216"/>
              <a:gd name="connsiteY586" fmla="*/ 514504 h 1002962"/>
              <a:gd name="connsiteX587" fmla="*/ 2779406 w 12210216"/>
              <a:gd name="connsiteY587" fmla="*/ 596652 h 1002962"/>
              <a:gd name="connsiteX588" fmla="*/ 2788046 w 12210216"/>
              <a:gd name="connsiteY588" fmla="*/ 596652 h 1002962"/>
              <a:gd name="connsiteX589" fmla="*/ 2788046 w 12210216"/>
              <a:gd name="connsiteY589" fmla="*/ 564225 h 1002962"/>
              <a:gd name="connsiteX590" fmla="*/ 2842771 w 12210216"/>
              <a:gd name="connsiteY590" fmla="*/ 564225 h 1002962"/>
              <a:gd name="connsiteX591" fmla="*/ 2842771 w 12210216"/>
              <a:gd name="connsiteY591" fmla="*/ 596652 h 1002962"/>
              <a:gd name="connsiteX592" fmla="*/ 2848531 w 12210216"/>
              <a:gd name="connsiteY592" fmla="*/ 596652 h 1002962"/>
              <a:gd name="connsiteX593" fmla="*/ 2848531 w 12210216"/>
              <a:gd name="connsiteY593" fmla="*/ 683123 h 1002962"/>
              <a:gd name="connsiteX594" fmla="*/ 2857172 w 12210216"/>
              <a:gd name="connsiteY594" fmla="*/ 680961 h 1002962"/>
              <a:gd name="connsiteX595" fmla="*/ 2860052 w 12210216"/>
              <a:gd name="connsiteY595" fmla="*/ 611784 h 1002962"/>
              <a:gd name="connsiteX596" fmla="*/ 2862932 w 12210216"/>
              <a:gd name="connsiteY596" fmla="*/ 680961 h 1002962"/>
              <a:gd name="connsiteX597" fmla="*/ 2871573 w 12210216"/>
              <a:gd name="connsiteY597" fmla="*/ 683123 h 1002962"/>
              <a:gd name="connsiteX598" fmla="*/ 2880213 w 12210216"/>
              <a:gd name="connsiteY598" fmla="*/ 724196 h 1002962"/>
              <a:gd name="connsiteX599" fmla="*/ 2903255 w 12210216"/>
              <a:gd name="connsiteY599" fmla="*/ 735005 h 1002962"/>
              <a:gd name="connsiteX600" fmla="*/ 2903255 w 12210216"/>
              <a:gd name="connsiteY600" fmla="*/ 717711 h 1002962"/>
              <a:gd name="connsiteX601" fmla="*/ 2911896 w 12210216"/>
              <a:gd name="connsiteY601" fmla="*/ 717711 h 1002962"/>
              <a:gd name="connsiteX602" fmla="*/ 2911896 w 12210216"/>
              <a:gd name="connsiteY602" fmla="*/ 706902 h 1002962"/>
              <a:gd name="connsiteX603" fmla="*/ 2981021 w 12210216"/>
              <a:gd name="connsiteY603" fmla="*/ 706902 h 1002962"/>
              <a:gd name="connsiteX604" fmla="*/ 2981021 w 12210216"/>
              <a:gd name="connsiteY604" fmla="*/ 711226 h 1002962"/>
              <a:gd name="connsiteX605" fmla="*/ 2989662 w 12210216"/>
              <a:gd name="connsiteY605" fmla="*/ 711226 h 1002962"/>
              <a:gd name="connsiteX606" fmla="*/ 2989662 w 12210216"/>
              <a:gd name="connsiteY606" fmla="*/ 698255 h 1002962"/>
              <a:gd name="connsiteX607" fmla="*/ 3001182 w 12210216"/>
              <a:gd name="connsiteY607" fmla="*/ 698255 h 1002962"/>
              <a:gd name="connsiteX608" fmla="*/ 3001182 w 12210216"/>
              <a:gd name="connsiteY608" fmla="*/ 713388 h 1002962"/>
              <a:gd name="connsiteX609" fmla="*/ 3006943 w 12210216"/>
              <a:gd name="connsiteY609" fmla="*/ 713388 h 1002962"/>
              <a:gd name="connsiteX610" fmla="*/ 3006943 w 12210216"/>
              <a:gd name="connsiteY610" fmla="*/ 696093 h 1002962"/>
              <a:gd name="connsiteX611" fmla="*/ 3021343 w 12210216"/>
              <a:gd name="connsiteY611" fmla="*/ 696093 h 1002962"/>
              <a:gd name="connsiteX612" fmla="*/ 3021343 w 12210216"/>
              <a:gd name="connsiteY612" fmla="*/ 687446 h 1002962"/>
              <a:gd name="connsiteX613" fmla="*/ 3047266 w 12210216"/>
              <a:gd name="connsiteY613" fmla="*/ 687446 h 1002962"/>
              <a:gd name="connsiteX614" fmla="*/ 3047266 w 12210216"/>
              <a:gd name="connsiteY614" fmla="*/ 665828 h 1002962"/>
              <a:gd name="connsiteX615" fmla="*/ 3055906 w 12210216"/>
              <a:gd name="connsiteY615" fmla="*/ 663667 h 1002962"/>
              <a:gd name="connsiteX616" fmla="*/ 3055906 w 12210216"/>
              <a:gd name="connsiteY616" fmla="*/ 659343 h 1002962"/>
              <a:gd name="connsiteX617" fmla="*/ 3078948 w 12210216"/>
              <a:gd name="connsiteY617" fmla="*/ 659343 h 1002962"/>
              <a:gd name="connsiteX618" fmla="*/ 3078948 w 12210216"/>
              <a:gd name="connsiteY618" fmla="*/ 646372 h 1002962"/>
              <a:gd name="connsiteX619" fmla="*/ 3090469 w 12210216"/>
              <a:gd name="connsiteY619" fmla="*/ 646372 h 1002962"/>
              <a:gd name="connsiteX620" fmla="*/ 3090469 w 12210216"/>
              <a:gd name="connsiteY620" fmla="*/ 607460 h 1002962"/>
              <a:gd name="connsiteX621" fmla="*/ 3110630 w 12210216"/>
              <a:gd name="connsiteY621" fmla="*/ 607460 h 1002962"/>
              <a:gd name="connsiteX622" fmla="*/ 3110630 w 12210216"/>
              <a:gd name="connsiteY622" fmla="*/ 603137 h 1002962"/>
              <a:gd name="connsiteX623" fmla="*/ 3122151 w 12210216"/>
              <a:gd name="connsiteY623" fmla="*/ 603137 h 1002962"/>
              <a:gd name="connsiteX624" fmla="*/ 3122151 w 12210216"/>
              <a:gd name="connsiteY624" fmla="*/ 555578 h 1002962"/>
              <a:gd name="connsiteX625" fmla="*/ 3148073 w 12210216"/>
              <a:gd name="connsiteY625" fmla="*/ 555578 h 1002962"/>
              <a:gd name="connsiteX626" fmla="*/ 3148073 w 12210216"/>
              <a:gd name="connsiteY626" fmla="*/ 536122 h 1002962"/>
              <a:gd name="connsiteX627" fmla="*/ 3197037 w 12210216"/>
              <a:gd name="connsiteY627" fmla="*/ 536122 h 1002962"/>
              <a:gd name="connsiteX628" fmla="*/ 3197037 w 12210216"/>
              <a:gd name="connsiteY628" fmla="*/ 557740 h 1002962"/>
              <a:gd name="connsiteX629" fmla="*/ 3234480 w 12210216"/>
              <a:gd name="connsiteY629" fmla="*/ 557740 h 1002962"/>
              <a:gd name="connsiteX630" fmla="*/ 3234480 w 12210216"/>
              <a:gd name="connsiteY630" fmla="*/ 605299 h 1002962"/>
              <a:gd name="connsiteX631" fmla="*/ 3251761 w 12210216"/>
              <a:gd name="connsiteY631" fmla="*/ 605299 h 1002962"/>
              <a:gd name="connsiteX632" fmla="*/ 3251761 w 12210216"/>
              <a:gd name="connsiteY632" fmla="*/ 711226 h 1002962"/>
              <a:gd name="connsiteX633" fmla="*/ 3260401 w 12210216"/>
              <a:gd name="connsiteY633" fmla="*/ 711226 h 1002962"/>
              <a:gd name="connsiteX634" fmla="*/ 3271922 w 12210216"/>
              <a:gd name="connsiteY634" fmla="*/ 683123 h 1002962"/>
              <a:gd name="connsiteX635" fmla="*/ 3280563 w 12210216"/>
              <a:gd name="connsiteY635" fmla="*/ 696093 h 1002962"/>
              <a:gd name="connsiteX636" fmla="*/ 3277683 w 12210216"/>
              <a:gd name="connsiteY636" fmla="*/ 696093 h 1002962"/>
              <a:gd name="connsiteX637" fmla="*/ 3277683 w 12210216"/>
              <a:gd name="connsiteY637" fmla="*/ 711226 h 1002962"/>
              <a:gd name="connsiteX638" fmla="*/ 3289203 w 12210216"/>
              <a:gd name="connsiteY638" fmla="*/ 711226 h 1002962"/>
              <a:gd name="connsiteX639" fmla="*/ 3289203 w 12210216"/>
              <a:gd name="connsiteY639" fmla="*/ 743652 h 1002962"/>
              <a:gd name="connsiteX640" fmla="*/ 3300724 w 12210216"/>
              <a:gd name="connsiteY640" fmla="*/ 743652 h 1002962"/>
              <a:gd name="connsiteX641" fmla="*/ 3300724 w 12210216"/>
              <a:gd name="connsiteY641" fmla="*/ 767432 h 1002962"/>
              <a:gd name="connsiteX642" fmla="*/ 3320885 w 12210216"/>
              <a:gd name="connsiteY642" fmla="*/ 767432 h 1002962"/>
              <a:gd name="connsiteX643" fmla="*/ 3320885 w 12210216"/>
              <a:gd name="connsiteY643" fmla="*/ 758785 h 1002962"/>
              <a:gd name="connsiteX644" fmla="*/ 3343927 w 12210216"/>
              <a:gd name="connsiteY644" fmla="*/ 758785 h 1002962"/>
              <a:gd name="connsiteX645" fmla="*/ 3343927 w 12210216"/>
              <a:gd name="connsiteY645" fmla="*/ 735005 h 1002962"/>
              <a:gd name="connsiteX646" fmla="*/ 3398652 w 12210216"/>
              <a:gd name="connsiteY646" fmla="*/ 735005 h 1002962"/>
              <a:gd name="connsiteX647" fmla="*/ 3398652 w 12210216"/>
              <a:gd name="connsiteY647" fmla="*/ 741491 h 1002962"/>
              <a:gd name="connsiteX648" fmla="*/ 3404412 w 12210216"/>
              <a:gd name="connsiteY648" fmla="*/ 741491 h 1002962"/>
              <a:gd name="connsiteX649" fmla="*/ 3404412 w 12210216"/>
              <a:gd name="connsiteY649" fmla="*/ 743652 h 1002962"/>
              <a:gd name="connsiteX650" fmla="*/ 3407292 w 12210216"/>
              <a:gd name="connsiteY650" fmla="*/ 743652 h 1002962"/>
              <a:gd name="connsiteX651" fmla="*/ 3407292 w 12210216"/>
              <a:gd name="connsiteY651" fmla="*/ 735005 h 1002962"/>
              <a:gd name="connsiteX652" fmla="*/ 3418813 w 12210216"/>
              <a:gd name="connsiteY652" fmla="*/ 735005 h 1002962"/>
              <a:gd name="connsiteX653" fmla="*/ 3418813 w 12210216"/>
              <a:gd name="connsiteY653" fmla="*/ 752300 h 1002962"/>
              <a:gd name="connsiteX654" fmla="*/ 3427454 w 12210216"/>
              <a:gd name="connsiteY654" fmla="*/ 752300 h 1002962"/>
              <a:gd name="connsiteX655" fmla="*/ 3427454 w 12210216"/>
              <a:gd name="connsiteY655" fmla="*/ 743652 h 1002962"/>
              <a:gd name="connsiteX656" fmla="*/ 3438974 w 12210216"/>
              <a:gd name="connsiteY656" fmla="*/ 743652 h 1002962"/>
              <a:gd name="connsiteX657" fmla="*/ 3438974 w 12210216"/>
              <a:gd name="connsiteY657" fmla="*/ 719873 h 1002962"/>
              <a:gd name="connsiteX658" fmla="*/ 3482178 w 12210216"/>
              <a:gd name="connsiteY658" fmla="*/ 719873 h 1002962"/>
              <a:gd name="connsiteX659" fmla="*/ 3482178 w 12210216"/>
              <a:gd name="connsiteY659" fmla="*/ 726358 h 1002962"/>
              <a:gd name="connsiteX660" fmla="*/ 3490818 w 12210216"/>
              <a:gd name="connsiteY660" fmla="*/ 726358 h 1002962"/>
              <a:gd name="connsiteX661" fmla="*/ 3490818 w 12210216"/>
              <a:gd name="connsiteY661" fmla="*/ 713388 h 1002962"/>
              <a:gd name="connsiteX662" fmla="*/ 3513860 w 12210216"/>
              <a:gd name="connsiteY662" fmla="*/ 713388 h 1002962"/>
              <a:gd name="connsiteX663" fmla="*/ 3513860 w 12210216"/>
              <a:gd name="connsiteY663" fmla="*/ 687446 h 1002962"/>
              <a:gd name="connsiteX664" fmla="*/ 3534022 w 12210216"/>
              <a:gd name="connsiteY664" fmla="*/ 687446 h 1002962"/>
              <a:gd name="connsiteX665" fmla="*/ 3534022 w 12210216"/>
              <a:gd name="connsiteY665" fmla="*/ 696093 h 1002962"/>
              <a:gd name="connsiteX666" fmla="*/ 3545542 w 12210216"/>
              <a:gd name="connsiteY666" fmla="*/ 696093 h 1002962"/>
              <a:gd name="connsiteX667" fmla="*/ 3545542 w 12210216"/>
              <a:gd name="connsiteY667" fmla="*/ 672314 h 1002962"/>
              <a:gd name="connsiteX668" fmla="*/ 3565703 w 12210216"/>
              <a:gd name="connsiteY668" fmla="*/ 672314 h 1002962"/>
              <a:gd name="connsiteX669" fmla="*/ 3565703 w 12210216"/>
              <a:gd name="connsiteY669" fmla="*/ 687446 h 1002962"/>
              <a:gd name="connsiteX670" fmla="*/ 3597386 w 12210216"/>
              <a:gd name="connsiteY670" fmla="*/ 687446 h 1002962"/>
              <a:gd name="connsiteX671" fmla="*/ 3597386 w 12210216"/>
              <a:gd name="connsiteY671" fmla="*/ 678799 h 1002962"/>
              <a:gd name="connsiteX672" fmla="*/ 3620427 w 12210216"/>
              <a:gd name="connsiteY672" fmla="*/ 678799 h 1002962"/>
              <a:gd name="connsiteX673" fmla="*/ 3620427 w 12210216"/>
              <a:gd name="connsiteY673" fmla="*/ 687446 h 1002962"/>
              <a:gd name="connsiteX674" fmla="*/ 3629068 w 12210216"/>
              <a:gd name="connsiteY674" fmla="*/ 687446 h 1002962"/>
              <a:gd name="connsiteX675" fmla="*/ 3629068 w 12210216"/>
              <a:gd name="connsiteY675" fmla="*/ 702579 h 1002962"/>
              <a:gd name="connsiteX676" fmla="*/ 3640589 w 12210216"/>
              <a:gd name="connsiteY676" fmla="*/ 702579 h 1002962"/>
              <a:gd name="connsiteX677" fmla="*/ 3640589 w 12210216"/>
              <a:gd name="connsiteY677" fmla="*/ 713388 h 1002962"/>
              <a:gd name="connsiteX678" fmla="*/ 3703954 w 12210216"/>
              <a:gd name="connsiteY678" fmla="*/ 713388 h 1002962"/>
              <a:gd name="connsiteX679" fmla="*/ 3703954 w 12210216"/>
              <a:gd name="connsiteY679" fmla="*/ 743652 h 1002962"/>
              <a:gd name="connsiteX680" fmla="*/ 3726996 w 12210216"/>
              <a:gd name="connsiteY680" fmla="*/ 743652 h 1002962"/>
              <a:gd name="connsiteX681" fmla="*/ 3726996 w 12210216"/>
              <a:gd name="connsiteY681" fmla="*/ 735005 h 1002962"/>
              <a:gd name="connsiteX682" fmla="*/ 3790360 w 12210216"/>
              <a:gd name="connsiteY682" fmla="*/ 735005 h 1002962"/>
              <a:gd name="connsiteX683" fmla="*/ 3790360 w 12210216"/>
              <a:gd name="connsiteY683" fmla="*/ 724196 h 1002962"/>
              <a:gd name="connsiteX684" fmla="*/ 3801881 w 12210216"/>
              <a:gd name="connsiteY684" fmla="*/ 719873 h 1002962"/>
              <a:gd name="connsiteX685" fmla="*/ 3801881 w 12210216"/>
              <a:gd name="connsiteY685" fmla="*/ 687446 h 1002962"/>
              <a:gd name="connsiteX686" fmla="*/ 3822042 w 12210216"/>
              <a:gd name="connsiteY686" fmla="*/ 687446 h 1002962"/>
              <a:gd name="connsiteX687" fmla="*/ 3830683 w 12210216"/>
              <a:gd name="connsiteY687" fmla="*/ 706902 h 1002962"/>
              <a:gd name="connsiteX688" fmla="*/ 3833564 w 12210216"/>
              <a:gd name="connsiteY688" fmla="*/ 700417 h 1002962"/>
              <a:gd name="connsiteX689" fmla="*/ 3850845 w 12210216"/>
              <a:gd name="connsiteY689" fmla="*/ 698255 h 1002962"/>
              <a:gd name="connsiteX690" fmla="*/ 3847965 w 12210216"/>
              <a:gd name="connsiteY690" fmla="*/ 609622 h 1002962"/>
              <a:gd name="connsiteX691" fmla="*/ 3865245 w 12210216"/>
              <a:gd name="connsiteY691" fmla="*/ 611784 h 1002962"/>
              <a:gd name="connsiteX692" fmla="*/ 3865245 w 12210216"/>
              <a:gd name="connsiteY692" fmla="*/ 471268 h 1002962"/>
              <a:gd name="connsiteX693" fmla="*/ 3891168 w 12210216"/>
              <a:gd name="connsiteY693" fmla="*/ 471268 h 1002962"/>
              <a:gd name="connsiteX694" fmla="*/ 3891168 w 12210216"/>
              <a:gd name="connsiteY694" fmla="*/ 356694 h 1002962"/>
              <a:gd name="connsiteX695" fmla="*/ 3896928 w 12210216"/>
              <a:gd name="connsiteY695" fmla="*/ 350209 h 1002962"/>
              <a:gd name="connsiteX696" fmla="*/ 3896928 w 12210216"/>
              <a:gd name="connsiteY696" fmla="*/ 326429 h 1002962"/>
              <a:gd name="connsiteX697" fmla="*/ 3919969 w 12210216"/>
              <a:gd name="connsiteY697" fmla="*/ 326429 h 1002962"/>
              <a:gd name="connsiteX698" fmla="*/ 3974694 w 12210216"/>
              <a:gd name="connsiteY698" fmla="*/ 246443 h 1002962"/>
              <a:gd name="connsiteX699" fmla="*/ 3977574 w 12210216"/>
              <a:gd name="connsiteY699" fmla="*/ 1 h 1002962"/>
              <a:gd name="connsiteX700" fmla="*/ 3983335 w 12210216"/>
              <a:gd name="connsiteY700" fmla="*/ 246443 h 1002962"/>
              <a:gd name="connsiteX701" fmla="*/ 4035178 w 12210216"/>
              <a:gd name="connsiteY701" fmla="*/ 328591 h 1002962"/>
              <a:gd name="connsiteX702" fmla="*/ 4058220 w 12210216"/>
              <a:gd name="connsiteY702" fmla="*/ 328591 h 1002962"/>
              <a:gd name="connsiteX703" fmla="*/ 4058220 w 12210216"/>
              <a:gd name="connsiteY703" fmla="*/ 354532 h 1002962"/>
              <a:gd name="connsiteX704" fmla="*/ 4063981 w 12210216"/>
              <a:gd name="connsiteY704" fmla="*/ 356694 h 1002962"/>
              <a:gd name="connsiteX705" fmla="*/ 4063981 w 12210216"/>
              <a:gd name="connsiteY705" fmla="*/ 471268 h 1002962"/>
              <a:gd name="connsiteX706" fmla="*/ 4084142 w 12210216"/>
              <a:gd name="connsiteY706" fmla="*/ 471268 h 1002962"/>
              <a:gd name="connsiteX707" fmla="*/ 4084142 w 12210216"/>
              <a:gd name="connsiteY707" fmla="*/ 607460 h 1002962"/>
              <a:gd name="connsiteX708" fmla="*/ 4107184 w 12210216"/>
              <a:gd name="connsiteY708" fmla="*/ 607460 h 1002962"/>
              <a:gd name="connsiteX709" fmla="*/ 4107184 w 12210216"/>
              <a:gd name="connsiteY709" fmla="*/ 730682 h 1002962"/>
              <a:gd name="connsiteX710" fmla="*/ 4144626 w 12210216"/>
              <a:gd name="connsiteY710" fmla="*/ 728520 h 1002962"/>
              <a:gd name="connsiteX711" fmla="*/ 4150387 w 12210216"/>
              <a:gd name="connsiteY711" fmla="*/ 717711 h 1002962"/>
              <a:gd name="connsiteX712" fmla="*/ 4170548 w 12210216"/>
              <a:gd name="connsiteY712" fmla="*/ 715549 h 1002962"/>
              <a:gd name="connsiteX713" fmla="*/ 4176309 w 12210216"/>
              <a:gd name="connsiteY713" fmla="*/ 724196 h 1002962"/>
              <a:gd name="connsiteX714" fmla="*/ 4205111 w 12210216"/>
              <a:gd name="connsiteY714" fmla="*/ 724196 h 1002962"/>
              <a:gd name="connsiteX715" fmla="*/ 4205111 w 12210216"/>
              <a:gd name="connsiteY715" fmla="*/ 726591 h 1002962"/>
              <a:gd name="connsiteX716" fmla="*/ 4207550 w 12210216"/>
              <a:gd name="connsiteY716" fmla="*/ 712285 h 1002962"/>
              <a:gd name="connsiteX717" fmla="*/ 4214422 w 12210216"/>
              <a:gd name="connsiteY717" fmla="*/ 671967 h 1002962"/>
              <a:gd name="connsiteX718" fmla="*/ 4208478 w 12210216"/>
              <a:gd name="connsiteY718" fmla="*/ 667318 h 1002962"/>
              <a:gd name="connsiteX719" fmla="*/ 4208478 w 12210216"/>
              <a:gd name="connsiteY719" fmla="*/ 660344 h 1002962"/>
              <a:gd name="connsiteX720" fmla="*/ 4217394 w 12210216"/>
              <a:gd name="connsiteY720" fmla="*/ 655694 h 1002962"/>
              <a:gd name="connsiteX721" fmla="*/ 4220366 w 12210216"/>
              <a:gd name="connsiteY721" fmla="*/ 641747 h 1002962"/>
              <a:gd name="connsiteX722" fmla="*/ 4226312 w 12210216"/>
              <a:gd name="connsiteY722" fmla="*/ 655694 h 1002962"/>
              <a:gd name="connsiteX723" fmla="*/ 4232255 w 12210216"/>
              <a:gd name="connsiteY723" fmla="*/ 660344 h 1002962"/>
              <a:gd name="connsiteX724" fmla="*/ 4232255 w 12210216"/>
              <a:gd name="connsiteY724" fmla="*/ 669642 h 1002962"/>
              <a:gd name="connsiteX725" fmla="*/ 4226312 w 12210216"/>
              <a:gd name="connsiteY725" fmla="*/ 671967 h 1002962"/>
              <a:gd name="connsiteX726" fmla="*/ 4241171 w 12210216"/>
              <a:gd name="connsiteY726" fmla="*/ 739382 h 1002962"/>
              <a:gd name="connsiteX727" fmla="*/ 4253059 w 12210216"/>
              <a:gd name="connsiteY727" fmla="*/ 739382 h 1002962"/>
              <a:gd name="connsiteX728" fmla="*/ 4261975 w 12210216"/>
              <a:gd name="connsiteY728" fmla="*/ 771927 h 1002962"/>
              <a:gd name="connsiteX729" fmla="*/ 4306555 w 12210216"/>
              <a:gd name="connsiteY729" fmla="*/ 778901 h 1002962"/>
              <a:gd name="connsiteX730" fmla="*/ 4306555 w 12210216"/>
              <a:gd name="connsiteY730" fmla="*/ 739382 h 1002962"/>
              <a:gd name="connsiteX731" fmla="*/ 4380856 w 12210216"/>
              <a:gd name="connsiteY731" fmla="*/ 739382 h 1002962"/>
              <a:gd name="connsiteX732" fmla="*/ 4410576 w 12210216"/>
              <a:gd name="connsiteY732" fmla="*/ 755654 h 1002962"/>
              <a:gd name="connsiteX733" fmla="*/ 4425436 w 12210216"/>
              <a:gd name="connsiteY733" fmla="*/ 755654 h 1002962"/>
              <a:gd name="connsiteX734" fmla="*/ 4440296 w 12210216"/>
              <a:gd name="connsiteY734" fmla="*/ 739382 h 1002962"/>
              <a:gd name="connsiteX735" fmla="*/ 4461100 w 12210216"/>
              <a:gd name="connsiteY735" fmla="*/ 739382 h 1002962"/>
              <a:gd name="connsiteX736" fmla="*/ 4461100 w 12210216"/>
              <a:gd name="connsiteY736" fmla="*/ 804472 h 1002962"/>
              <a:gd name="connsiteX737" fmla="*/ 4472988 w 12210216"/>
              <a:gd name="connsiteY737" fmla="*/ 806797 h 1002962"/>
              <a:gd name="connsiteX738" fmla="*/ 4472988 w 12210216"/>
              <a:gd name="connsiteY738" fmla="*/ 797498 h 1002962"/>
              <a:gd name="connsiteX739" fmla="*/ 4505680 w 12210216"/>
              <a:gd name="connsiteY739" fmla="*/ 797498 h 1002962"/>
              <a:gd name="connsiteX740" fmla="*/ 4505680 w 12210216"/>
              <a:gd name="connsiteY740" fmla="*/ 699863 h 1002962"/>
              <a:gd name="connsiteX741" fmla="*/ 4508652 w 12210216"/>
              <a:gd name="connsiteY741" fmla="*/ 697538 h 1002962"/>
              <a:gd name="connsiteX742" fmla="*/ 4577008 w 12210216"/>
              <a:gd name="connsiteY742" fmla="*/ 697538 h 1002962"/>
              <a:gd name="connsiteX743" fmla="*/ 4577008 w 12210216"/>
              <a:gd name="connsiteY743" fmla="*/ 685915 h 1002962"/>
              <a:gd name="connsiteX744" fmla="*/ 4606729 w 12210216"/>
              <a:gd name="connsiteY744" fmla="*/ 685915 h 1002962"/>
              <a:gd name="connsiteX745" fmla="*/ 4606729 w 12210216"/>
              <a:gd name="connsiteY745" fmla="*/ 676616 h 1002962"/>
              <a:gd name="connsiteX746" fmla="*/ 4666169 w 12210216"/>
              <a:gd name="connsiteY746" fmla="*/ 676616 h 1002962"/>
              <a:gd name="connsiteX747" fmla="*/ 4666169 w 12210216"/>
              <a:gd name="connsiteY747" fmla="*/ 697538 h 1002962"/>
              <a:gd name="connsiteX748" fmla="*/ 4689946 w 12210216"/>
              <a:gd name="connsiteY748" fmla="*/ 706837 h 1002962"/>
              <a:gd name="connsiteX749" fmla="*/ 4689946 w 12210216"/>
              <a:gd name="connsiteY749" fmla="*/ 737057 h 1002962"/>
              <a:gd name="connsiteX750" fmla="*/ 4704806 w 12210216"/>
              <a:gd name="connsiteY750" fmla="*/ 741706 h 1002962"/>
              <a:gd name="connsiteX751" fmla="*/ 4704806 w 12210216"/>
              <a:gd name="connsiteY751" fmla="*/ 732408 h 1002962"/>
              <a:gd name="connsiteX752" fmla="*/ 4716694 w 12210216"/>
              <a:gd name="connsiteY752" fmla="*/ 732408 h 1002962"/>
              <a:gd name="connsiteX753" fmla="*/ 4716694 w 12210216"/>
              <a:gd name="connsiteY753" fmla="*/ 725434 h 1002962"/>
              <a:gd name="connsiteX754" fmla="*/ 4704806 w 12210216"/>
              <a:gd name="connsiteY754" fmla="*/ 725434 h 1002962"/>
              <a:gd name="connsiteX755" fmla="*/ 4704806 w 12210216"/>
              <a:gd name="connsiteY755" fmla="*/ 716135 h 1002962"/>
              <a:gd name="connsiteX756" fmla="*/ 4716694 w 12210216"/>
              <a:gd name="connsiteY756" fmla="*/ 716135 h 1002962"/>
              <a:gd name="connsiteX757" fmla="*/ 4716694 w 12210216"/>
              <a:gd name="connsiteY757" fmla="*/ 706837 h 1002962"/>
              <a:gd name="connsiteX758" fmla="*/ 4704806 w 12210216"/>
              <a:gd name="connsiteY758" fmla="*/ 706837 h 1002962"/>
              <a:gd name="connsiteX759" fmla="*/ 4704806 w 12210216"/>
              <a:gd name="connsiteY759" fmla="*/ 697538 h 1002962"/>
              <a:gd name="connsiteX760" fmla="*/ 4716694 w 12210216"/>
              <a:gd name="connsiteY760" fmla="*/ 697538 h 1002962"/>
              <a:gd name="connsiteX761" fmla="*/ 4716694 w 12210216"/>
              <a:gd name="connsiteY761" fmla="*/ 690564 h 1002962"/>
              <a:gd name="connsiteX762" fmla="*/ 4704806 w 12210216"/>
              <a:gd name="connsiteY762" fmla="*/ 690564 h 1002962"/>
              <a:gd name="connsiteX763" fmla="*/ 4704806 w 12210216"/>
              <a:gd name="connsiteY763" fmla="*/ 681266 h 1002962"/>
              <a:gd name="connsiteX764" fmla="*/ 4716694 w 12210216"/>
              <a:gd name="connsiteY764" fmla="*/ 681266 h 1002962"/>
              <a:gd name="connsiteX765" fmla="*/ 4716694 w 12210216"/>
              <a:gd name="connsiteY765" fmla="*/ 671967 h 1002962"/>
              <a:gd name="connsiteX766" fmla="*/ 4704806 w 12210216"/>
              <a:gd name="connsiteY766" fmla="*/ 671967 h 1002962"/>
              <a:gd name="connsiteX767" fmla="*/ 4704806 w 12210216"/>
              <a:gd name="connsiteY767" fmla="*/ 664993 h 1002962"/>
              <a:gd name="connsiteX768" fmla="*/ 4716694 w 12210216"/>
              <a:gd name="connsiteY768" fmla="*/ 664993 h 1002962"/>
              <a:gd name="connsiteX769" fmla="*/ 4716694 w 12210216"/>
              <a:gd name="connsiteY769" fmla="*/ 655694 h 1002962"/>
              <a:gd name="connsiteX770" fmla="*/ 4704806 w 12210216"/>
              <a:gd name="connsiteY770" fmla="*/ 655694 h 1002962"/>
              <a:gd name="connsiteX771" fmla="*/ 4704806 w 12210216"/>
              <a:gd name="connsiteY771" fmla="*/ 646396 h 1002962"/>
              <a:gd name="connsiteX772" fmla="*/ 4716694 w 12210216"/>
              <a:gd name="connsiteY772" fmla="*/ 646396 h 1002962"/>
              <a:gd name="connsiteX773" fmla="*/ 4716694 w 12210216"/>
              <a:gd name="connsiteY773" fmla="*/ 637097 h 1002962"/>
              <a:gd name="connsiteX774" fmla="*/ 4704806 w 12210216"/>
              <a:gd name="connsiteY774" fmla="*/ 637097 h 1002962"/>
              <a:gd name="connsiteX775" fmla="*/ 4704806 w 12210216"/>
              <a:gd name="connsiteY775" fmla="*/ 630123 h 1002962"/>
              <a:gd name="connsiteX776" fmla="*/ 4716694 w 12210216"/>
              <a:gd name="connsiteY776" fmla="*/ 630123 h 1002962"/>
              <a:gd name="connsiteX777" fmla="*/ 4716694 w 12210216"/>
              <a:gd name="connsiteY777" fmla="*/ 620825 h 1002962"/>
              <a:gd name="connsiteX778" fmla="*/ 4704806 w 12210216"/>
              <a:gd name="connsiteY778" fmla="*/ 620825 h 1002962"/>
              <a:gd name="connsiteX779" fmla="*/ 4704806 w 12210216"/>
              <a:gd name="connsiteY779" fmla="*/ 611526 h 1002962"/>
              <a:gd name="connsiteX780" fmla="*/ 4716694 w 12210216"/>
              <a:gd name="connsiteY780" fmla="*/ 611526 h 1002962"/>
              <a:gd name="connsiteX781" fmla="*/ 4716694 w 12210216"/>
              <a:gd name="connsiteY781" fmla="*/ 604552 h 1002962"/>
              <a:gd name="connsiteX782" fmla="*/ 4704806 w 12210216"/>
              <a:gd name="connsiteY782" fmla="*/ 604552 h 1002962"/>
              <a:gd name="connsiteX783" fmla="*/ 4704806 w 12210216"/>
              <a:gd name="connsiteY783" fmla="*/ 595254 h 1002962"/>
              <a:gd name="connsiteX784" fmla="*/ 4716694 w 12210216"/>
              <a:gd name="connsiteY784" fmla="*/ 595254 h 1002962"/>
              <a:gd name="connsiteX785" fmla="*/ 4716694 w 12210216"/>
              <a:gd name="connsiteY785" fmla="*/ 585955 h 1002962"/>
              <a:gd name="connsiteX786" fmla="*/ 4704806 w 12210216"/>
              <a:gd name="connsiteY786" fmla="*/ 585955 h 1002962"/>
              <a:gd name="connsiteX787" fmla="*/ 4704806 w 12210216"/>
              <a:gd name="connsiteY787" fmla="*/ 576656 h 1002962"/>
              <a:gd name="connsiteX788" fmla="*/ 4716694 w 12210216"/>
              <a:gd name="connsiteY788" fmla="*/ 576656 h 1002962"/>
              <a:gd name="connsiteX789" fmla="*/ 4716694 w 12210216"/>
              <a:gd name="connsiteY789" fmla="*/ 569682 h 1002962"/>
              <a:gd name="connsiteX790" fmla="*/ 4704806 w 12210216"/>
              <a:gd name="connsiteY790" fmla="*/ 569682 h 1002962"/>
              <a:gd name="connsiteX791" fmla="*/ 4704806 w 12210216"/>
              <a:gd name="connsiteY791" fmla="*/ 560384 h 1002962"/>
              <a:gd name="connsiteX792" fmla="*/ 4716694 w 12210216"/>
              <a:gd name="connsiteY792" fmla="*/ 560384 h 1002962"/>
              <a:gd name="connsiteX793" fmla="*/ 4716694 w 12210216"/>
              <a:gd name="connsiteY793" fmla="*/ 551085 h 1002962"/>
              <a:gd name="connsiteX794" fmla="*/ 4704806 w 12210216"/>
              <a:gd name="connsiteY794" fmla="*/ 551085 h 1002962"/>
              <a:gd name="connsiteX795" fmla="*/ 4704806 w 12210216"/>
              <a:gd name="connsiteY795" fmla="*/ 541787 h 1002962"/>
              <a:gd name="connsiteX796" fmla="*/ 4716694 w 12210216"/>
              <a:gd name="connsiteY796" fmla="*/ 541787 h 1002962"/>
              <a:gd name="connsiteX797" fmla="*/ 4716694 w 12210216"/>
              <a:gd name="connsiteY797" fmla="*/ 534813 h 1002962"/>
              <a:gd name="connsiteX798" fmla="*/ 4704806 w 12210216"/>
              <a:gd name="connsiteY798" fmla="*/ 534813 h 1002962"/>
              <a:gd name="connsiteX799" fmla="*/ 4704806 w 12210216"/>
              <a:gd name="connsiteY799" fmla="*/ 525514 h 1002962"/>
              <a:gd name="connsiteX800" fmla="*/ 4716694 w 12210216"/>
              <a:gd name="connsiteY800" fmla="*/ 525514 h 1002962"/>
              <a:gd name="connsiteX801" fmla="*/ 4704806 w 12210216"/>
              <a:gd name="connsiteY801" fmla="*/ 511566 h 1002962"/>
              <a:gd name="connsiteX802" fmla="*/ 4704806 w 12210216"/>
              <a:gd name="connsiteY802" fmla="*/ 474372 h 1002962"/>
              <a:gd name="connsiteX803" fmla="*/ 4903930 w 12210216"/>
              <a:gd name="connsiteY803" fmla="*/ 474372 h 1002962"/>
              <a:gd name="connsiteX804" fmla="*/ 4921763 w 12210216"/>
              <a:gd name="connsiteY804" fmla="*/ 495294 h 1002962"/>
              <a:gd name="connsiteX805" fmla="*/ 4921763 w 12210216"/>
              <a:gd name="connsiteY805" fmla="*/ 541787 h 1002962"/>
              <a:gd name="connsiteX806" fmla="*/ 4909874 w 12210216"/>
              <a:gd name="connsiteY806" fmla="*/ 541787 h 1002962"/>
              <a:gd name="connsiteX807" fmla="*/ 4909874 w 12210216"/>
              <a:gd name="connsiteY807" fmla="*/ 551085 h 1002962"/>
              <a:gd name="connsiteX808" fmla="*/ 4921763 w 12210216"/>
              <a:gd name="connsiteY808" fmla="*/ 551085 h 1002962"/>
              <a:gd name="connsiteX809" fmla="*/ 4921763 w 12210216"/>
              <a:gd name="connsiteY809" fmla="*/ 560384 h 1002962"/>
              <a:gd name="connsiteX810" fmla="*/ 4909874 w 12210216"/>
              <a:gd name="connsiteY810" fmla="*/ 560384 h 1002962"/>
              <a:gd name="connsiteX811" fmla="*/ 4909874 w 12210216"/>
              <a:gd name="connsiteY811" fmla="*/ 569682 h 1002962"/>
              <a:gd name="connsiteX812" fmla="*/ 4921763 w 12210216"/>
              <a:gd name="connsiteY812" fmla="*/ 569682 h 1002962"/>
              <a:gd name="connsiteX813" fmla="*/ 4921763 w 12210216"/>
              <a:gd name="connsiteY813" fmla="*/ 576656 h 1002962"/>
              <a:gd name="connsiteX814" fmla="*/ 4909874 w 12210216"/>
              <a:gd name="connsiteY814" fmla="*/ 576656 h 1002962"/>
              <a:gd name="connsiteX815" fmla="*/ 4909874 w 12210216"/>
              <a:gd name="connsiteY815" fmla="*/ 585955 h 1002962"/>
              <a:gd name="connsiteX816" fmla="*/ 4921763 w 12210216"/>
              <a:gd name="connsiteY816" fmla="*/ 585955 h 1002962"/>
              <a:gd name="connsiteX817" fmla="*/ 4921763 w 12210216"/>
              <a:gd name="connsiteY817" fmla="*/ 595254 h 1002962"/>
              <a:gd name="connsiteX818" fmla="*/ 4909874 w 12210216"/>
              <a:gd name="connsiteY818" fmla="*/ 595254 h 1002962"/>
              <a:gd name="connsiteX819" fmla="*/ 4909874 w 12210216"/>
              <a:gd name="connsiteY819" fmla="*/ 604552 h 1002962"/>
              <a:gd name="connsiteX820" fmla="*/ 4921763 w 12210216"/>
              <a:gd name="connsiteY820" fmla="*/ 604552 h 1002962"/>
              <a:gd name="connsiteX821" fmla="*/ 4921763 w 12210216"/>
              <a:gd name="connsiteY821" fmla="*/ 611526 h 1002962"/>
              <a:gd name="connsiteX822" fmla="*/ 4909874 w 12210216"/>
              <a:gd name="connsiteY822" fmla="*/ 611526 h 1002962"/>
              <a:gd name="connsiteX823" fmla="*/ 4909874 w 12210216"/>
              <a:gd name="connsiteY823" fmla="*/ 620825 h 1002962"/>
              <a:gd name="connsiteX824" fmla="*/ 4921763 w 12210216"/>
              <a:gd name="connsiteY824" fmla="*/ 620825 h 1002962"/>
              <a:gd name="connsiteX825" fmla="*/ 4921763 w 12210216"/>
              <a:gd name="connsiteY825" fmla="*/ 630123 h 1002962"/>
              <a:gd name="connsiteX826" fmla="*/ 4909874 w 12210216"/>
              <a:gd name="connsiteY826" fmla="*/ 630123 h 1002962"/>
              <a:gd name="connsiteX827" fmla="*/ 4909874 w 12210216"/>
              <a:gd name="connsiteY827" fmla="*/ 637097 h 1002962"/>
              <a:gd name="connsiteX828" fmla="*/ 4921763 w 12210216"/>
              <a:gd name="connsiteY828" fmla="*/ 637097 h 1002962"/>
              <a:gd name="connsiteX829" fmla="*/ 4921763 w 12210216"/>
              <a:gd name="connsiteY829" fmla="*/ 646396 h 1002962"/>
              <a:gd name="connsiteX830" fmla="*/ 4909874 w 12210216"/>
              <a:gd name="connsiteY830" fmla="*/ 646396 h 1002962"/>
              <a:gd name="connsiteX831" fmla="*/ 4909874 w 12210216"/>
              <a:gd name="connsiteY831" fmla="*/ 655694 h 1002962"/>
              <a:gd name="connsiteX832" fmla="*/ 4921763 w 12210216"/>
              <a:gd name="connsiteY832" fmla="*/ 655694 h 1002962"/>
              <a:gd name="connsiteX833" fmla="*/ 4921763 w 12210216"/>
              <a:gd name="connsiteY833" fmla="*/ 664993 h 1002962"/>
              <a:gd name="connsiteX834" fmla="*/ 4909874 w 12210216"/>
              <a:gd name="connsiteY834" fmla="*/ 664993 h 1002962"/>
              <a:gd name="connsiteX835" fmla="*/ 4909874 w 12210216"/>
              <a:gd name="connsiteY835" fmla="*/ 671967 h 1002962"/>
              <a:gd name="connsiteX836" fmla="*/ 4921763 w 12210216"/>
              <a:gd name="connsiteY836" fmla="*/ 671967 h 1002962"/>
              <a:gd name="connsiteX837" fmla="*/ 4921763 w 12210216"/>
              <a:gd name="connsiteY837" fmla="*/ 681266 h 1002962"/>
              <a:gd name="connsiteX838" fmla="*/ 4909874 w 12210216"/>
              <a:gd name="connsiteY838" fmla="*/ 681266 h 1002962"/>
              <a:gd name="connsiteX839" fmla="*/ 4909874 w 12210216"/>
              <a:gd name="connsiteY839" fmla="*/ 690564 h 1002962"/>
              <a:gd name="connsiteX840" fmla="*/ 4921763 w 12210216"/>
              <a:gd name="connsiteY840" fmla="*/ 690564 h 1002962"/>
              <a:gd name="connsiteX841" fmla="*/ 4921763 w 12210216"/>
              <a:gd name="connsiteY841" fmla="*/ 697538 h 1002962"/>
              <a:gd name="connsiteX842" fmla="*/ 4909874 w 12210216"/>
              <a:gd name="connsiteY842" fmla="*/ 697538 h 1002962"/>
              <a:gd name="connsiteX843" fmla="*/ 4909874 w 12210216"/>
              <a:gd name="connsiteY843" fmla="*/ 706837 h 1002962"/>
              <a:gd name="connsiteX844" fmla="*/ 4921763 w 12210216"/>
              <a:gd name="connsiteY844" fmla="*/ 706837 h 1002962"/>
              <a:gd name="connsiteX845" fmla="*/ 4921763 w 12210216"/>
              <a:gd name="connsiteY845" fmla="*/ 716135 h 1002962"/>
              <a:gd name="connsiteX846" fmla="*/ 4909874 w 12210216"/>
              <a:gd name="connsiteY846" fmla="*/ 716135 h 1002962"/>
              <a:gd name="connsiteX847" fmla="*/ 4909874 w 12210216"/>
              <a:gd name="connsiteY847" fmla="*/ 725434 h 1002962"/>
              <a:gd name="connsiteX848" fmla="*/ 4921763 w 12210216"/>
              <a:gd name="connsiteY848" fmla="*/ 725434 h 1002962"/>
              <a:gd name="connsiteX849" fmla="*/ 4921763 w 12210216"/>
              <a:gd name="connsiteY849" fmla="*/ 732408 h 1002962"/>
              <a:gd name="connsiteX850" fmla="*/ 4909874 w 12210216"/>
              <a:gd name="connsiteY850" fmla="*/ 732408 h 1002962"/>
              <a:gd name="connsiteX851" fmla="*/ 4909874 w 12210216"/>
              <a:gd name="connsiteY851" fmla="*/ 741706 h 1002962"/>
              <a:gd name="connsiteX852" fmla="*/ 4942567 w 12210216"/>
              <a:gd name="connsiteY852" fmla="*/ 762628 h 1002962"/>
              <a:gd name="connsiteX853" fmla="*/ 4942567 w 12210216"/>
              <a:gd name="connsiteY853" fmla="*/ 767278 h 1002962"/>
              <a:gd name="connsiteX854" fmla="*/ 4930679 w 12210216"/>
              <a:gd name="connsiteY854" fmla="*/ 767278 h 1002962"/>
              <a:gd name="connsiteX855" fmla="*/ 4930679 w 12210216"/>
              <a:gd name="connsiteY855" fmla="*/ 792849 h 1002962"/>
              <a:gd name="connsiteX856" fmla="*/ 4942567 w 12210216"/>
              <a:gd name="connsiteY856" fmla="*/ 792849 h 1002962"/>
              <a:gd name="connsiteX857" fmla="*/ 4942567 w 12210216"/>
              <a:gd name="connsiteY857" fmla="*/ 781225 h 1002962"/>
              <a:gd name="connsiteX858" fmla="*/ 4954455 w 12210216"/>
              <a:gd name="connsiteY858" fmla="*/ 776576 h 1002962"/>
              <a:gd name="connsiteX859" fmla="*/ 4975259 w 12210216"/>
              <a:gd name="connsiteY859" fmla="*/ 776576 h 1002962"/>
              <a:gd name="connsiteX860" fmla="*/ 4975259 w 12210216"/>
              <a:gd name="connsiteY860" fmla="*/ 785875 h 1002962"/>
              <a:gd name="connsiteX861" fmla="*/ 4993091 w 12210216"/>
              <a:gd name="connsiteY861" fmla="*/ 785875 h 1002962"/>
              <a:gd name="connsiteX862" fmla="*/ 4993091 w 12210216"/>
              <a:gd name="connsiteY862" fmla="*/ 790524 h 1002962"/>
              <a:gd name="connsiteX863" fmla="*/ 5004979 w 12210216"/>
              <a:gd name="connsiteY863" fmla="*/ 790524 h 1002962"/>
              <a:gd name="connsiteX864" fmla="*/ 5018771 w 12210216"/>
              <a:gd name="connsiteY864" fmla="*/ 804254 h 1002962"/>
              <a:gd name="connsiteX865" fmla="*/ 5028884 w 12210216"/>
              <a:gd name="connsiteY865" fmla="*/ 814322 h 1002962"/>
              <a:gd name="connsiteX866" fmla="*/ 5070363 w 12210216"/>
              <a:gd name="connsiteY866" fmla="*/ 814322 h 1002962"/>
              <a:gd name="connsiteX867" fmla="*/ 5070363 w 12210216"/>
              <a:gd name="connsiteY867" fmla="*/ 802147 h 1002962"/>
              <a:gd name="connsiteX868" fmla="*/ 5120887 w 12210216"/>
              <a:gd name="connsiteY868" fmla="*/ 802147 h 1002962"/>
              <a:gd name="connsiteX869" fmla="*/ 5120887 w 12210216"/>
              <a:gd name="connsiteY869" fmla="*/ 727759 h 1002962"/>
              <a:gd name="connsiteX870" fmla="*/ 5168440 w 12210216"/>
              <a:gd name="connsiteY870" fmla="*/ 727759 h 1002962"/>
              <a:gd name="connsiteX871" fmla="*/ 5168440 w 12210216"/>
              <a:gd name="connsiteY871" fmla="*/ 720785 h 1002962"/>
              <a:gd name="connsiteX872" fmla="*/ 5198160 w 12210216"/>
              <a:gd name="connsiteY872" fmla="*/ 720785 h 1002962"/>
              <a:gd name="connsiteX873" fmla="*/ 5198160 w 12210216"/>
              <a:gd name="connsiteY873" fmla="*/ 681266 h 1002962"/>
              <a:gd name="connsiteX874" fmla="*/ 5192216 w 12210216"/>
              <a:gd name="connsiteY874" fmla="*/ 681266 h 1002962"/>
              <a:gd name="connsiteX875" fmla="*/ 5192216 w 12210216"/>
              <a:gd name="connsiteY875" fmla="*/ 667318 h 1002962"/>
              <a:gd name="connsiteX876" fmla="*/ 5198160 w 12210216"/>
              <a:gd name="connsiteY876" fmla="*/ 669642 h 1002962"/>
              <a:gd name="connsiteX877" fmla="*/ 5204104 w 12210216"/>
              <a:gd name="connsiteY877" fmla="*/ 646396 h 1002962"/>
              <a:gd name="connsiteX878" fmla="*/ 5210048 w 12210216"/>
              <a:gd name="connsiteY878" fmla="*/ 669642 h 1002962"/>
              <a:gd name="connsiteX879" fmla="*/ 5213020 w 12210216"/>
              <a:gd name="connsiteY879" fmla="*/ 667318 h 1002962"/>
              <a:gd name="connsiteX880" fmla="*/ 5215992 w 12210216"/>
              <a:gd name="connsiteY880" fmla="*/ 660344 h 1002962"/>
              <a:gd name="connsiteX881" fmla="*/ 5221936 w 12210216"/>
              <a:gd name="connsiteY881" fmla="*/ 651045 h 1002962"/>
              <a:gd name="connsiteX882" fmla="*/ 5227880 w 12210216"/>
              <a:gd name="connsiteY882" fmla="*/ 641747 h 1002962"/>
              <a:gd name="connsiteX883" fmla="*/ 5242740 w 12210216"/>
              <a:gd name="connsiteY883" fmla="*/ 634773 h 1002962"/>
              <a:gd name="connsiteX884" fmla="*/ 5260572 w 12210216"/>
              <a:gd name="connsiteY884" fmla="*/ 625474 h 1002962"/>
              <a:gd name="connsiteX885" fmla="*/ 5269488 w 12210216"/>
              <a:gd name="connsiteY885" fmla="*/ 616175 h 1002962"/>
              <a:gd name="connsiteX886" fmla="*/ 5275432 w 12210216"/>
              <a:gd name="connsiteY886" fmla="*/ 599903 h 1002962"/>
              <a:gd name="connsiteX887" fmla="*/ 5281376 w 12210216"/>
              <a:gd name="connsiteY887" fmla="*/ 616175 h 1002962"/>
              <a:gd name="connsiteX888" fmla="*/ 5287320 w 12210216"/>
              <a:gd name="connsiteY888" fmla="*/ 623149 h 1002962"/>
              <a:gd name="connsiteX889" fmla="*/ 5302180 w 12210216"/>
              <a:gd name="connsiteY889" fmla="*/ 632448 h 1002962"/>
              <a:gd name="connsiteX890" fmla="*/ 5314069 w 12210216"/>
              <a:gd name="connsiteY890" fmla="*/ 641747 h 1002962"/>
              <a:gd name="connsiteX891" fmla="*/ 5325957 w 12210216"/>
              <a:gd name="connsiteY891" fmla="*/ 651045 h 1002962"/>
              <a:gd name="connsiteX892" fmla="*/ 5328929 w 12210216"/>
              <a:gd name="connsiteY892" fmla="*/ 660344 h 1002962"/>
              <a:gd name="connsiteX893" fmla="*/ 5331901 w 12210216"/>
              <a:gd name="connsiteY893" fmla="*/ 669642 h 1002962"/>
              <a:gd name="connsiteX894" fmla="*/ 5337845 w 12210216"/>
              <a:gd name="connsiteY894" fmla="*/ 669642 h 1002962"/>
              <a:gd name="connsiteX895" fmla="*/ 5340817 w 12210216"/>
              <a:gd name="connsiteY895" fmla="*/ 646396 h 1002962"/>
              <a:gd name="connsiteX896" fmla="*/ 5346761 w 12210216"/>
              <a:gd name="connsiteY896" fmla="*/ 669642 h 1002962"/>
              <a:gd name="connsiteX897" fmla="*/ 5352705 w 12210216"/>
              <a:gd name="connsiteY897" fmla="*/ 669642 h 1002962"/>
              <a:gd name="connsiteX898" fmla="*/ 5352705 w 12210216"/>
              <a:gd name="connsiteY898" fmla="*/ 683590 h 1002962"/>
              <a:gd name="connsiteX899" fmla="*/ 5346761 w 12210216"/>
              <a:gd name="connsiteY899" fmla="*/ 683590 h 1002962"/>
              <a:gd name="connsiteX900" fmla="*/ 5346761 w 12210216"/>
              <a:gd name="connsiteY900" fmla="*/ 716135 h 1002962"/>
              <a:gd name="connsiteX901" fmla="*/ 5358649 w 12210216"/>
              <a:gd name="connsiteY901" fmla="*/ 716135 h 1002962"/>
              <a:gd name="connsiteX902" fmla="*/ 5358649 w 12210216"/>
              <a:gd name="connsiteY902" fmla="*/ 720785 h 1002962"/>
              <a:gd name="connsiteX903" fmla="*/ 5367565 w 12210216"/>
              <a:gd name="connsiteY903" fmla="*/ 720785 h 1002962"/>
              <a:gd name="connsiteX904" fmla="*/ 5367565 w 12210216"/>
              <a:gd name="connsiteY904" fmla="*/ 711486 h 1002962"/>
              <a:gd name="connsiteX905" fmla="*/ 5391342 w 12210216"/>
              <a:gd name="connsiteY905" fmla="*/ 711486 h 1002962"/>
              <a:gd name="connsiteX906" fmla="*/ 5391342 w 12210216"/>
              <a:gd name="connsiteY906" fmla="*/ 695213 h 1002962"/>
              <a:gd name="connsiteX907" fmla="*/ 5441865 w 12210216"/>
              <a:gd name="connsiteY907" fmla="*/ 695213 h 1002962"/>
              <a:gd name="connsiteX908" fmla="*/ 5441865 w 12210216"/>
              <a:gd name="connsiteY908" fmla="*/ 706837 h 1002962"/>
              <a:gd name="connsiteX909" fmla="*/ 5468614 w 12210216"/>
              <a:gd name="connsiteY909" fmla="*/ 706837 h 1002962"/>
              <a:gd name="connsiteX910" fmla="*/ 5468614 w 12210216"/>
              <a:gd name="connsiteY910" fmla="*/ 725434 h 1002962"/>
              <a:gd name="connsiteX911" fmla="*/ 5462670 w 12210216"/>
              <a:gd name="connsiteY911" fmla="*/ 725434 h 1002962"/>
              <a:gd name="connsiteX912" fmla="*/ 5462670 w 12210216"/>
              <a:gd name="connsiteY912" fmla="*/ 732408 h 1002962"/>
              <a:gd name="connsiteX913" fmla="*/ 5468614 w 12210216"/>
              <a:gd name="connsiteY913" fmla="*/ 732408 h 1002962"/>
              <a:gd name="connsiteX914" fmla="*/ 5468614 w 12210216"/>
              <a:gd name="connsiteY914" fmla="*/ 746356 h 1002962"/>
              <a:gd name="connsiteX915" fmla="*/ 5462670 w 12210216"/>
              <a:gd name="connsiteY915" fmla="*/ 751005 h 1002962"/>
              <a:gd name="connsiteX916" fmla="*/ 5462670 w 12210216"/>
              <a:gd name="connsiteY916" fmla="*/ 806797 h 1002962"/>
              <a:gd name="connsiteX917" fmla="*/ 5483473 w 12210216"/>
              <a:gd name="connsiteY917" fmla="*/ 806797 h 1002962"/>
              <a:gd name="connsiteX918" fmla="*/ 5483473 w 12210216"/>
              <a:gd name="connsiteY918" fmla="*/ 811446 h 1002962"/>
              <a:gd name="connsiteX919" fmla="*/ 5501306 w 12210216"/>
              <a:gd name="connsiteY919" fmla="*/ 811446 h 1002962"/>
              <a:gd name="connsiteX920" fmla="*/ 5501306 w 12210216"/>
              <a:gd name="connsiteY920" fmla="*/ 813480 h 1002962"/>
              <a:gd name="connsiteX921" fmla="*/ 5501306 w 12210216"/>
              <a:gd name="connsiteY921" fmla="*/ 814322 h 1002962"/>
              <a:gd name="connsiteX922" fmla="*/ 5519138 w 12210216"/>
              <a:gd name="connsiteY922" fmla="*/ 814322 h 1002962"/>
              <a:gd name="connsiteX923" fmla="*/ 5519138 w 12210216"/>
              <a:gd name="connsiteY923" fmla="*/ 811446 h 1002962"/>
              <a:gd name="connsiteX924" fmla="*/ 5539942 w 12210216"/>
              <a:gd name="connsiteY924" fmla="*/ 802147 h 1002962"/>
              <a:gd name="connsiteX925" fmla="*/ 5539942 w 12210216"/>
              <a:gd name="connsiteY925" fmla="*/ 781225 h 1002962"/>
              <a:gd name="connsiteX926" fmla="*/ 5533998 w 12210216"/>
              <a:gd name="connsiteY926" fmla="*/ 781225 h 1002962"/>
              <a:gd name="connsiteX927" fmla="*/ 5533998 w 12210216"/>
              <a:gd name="connsiteY927" fmla="*/ 757979 h 1002962"/>
              <a:gd name="connsiteX928" fmla="*/ 5545886 w 12210216"/>
              <a:gd name="connsiteY928" fmla="*/ 757979 h 1002962"/>
              <a:gd name="connsiteX929" fmla="*/ 5545886 w 12210216"/>
              <a:gd name="connsiteY929" fmla="*/ 755654 h 1002962"/>
              <a:gd name="connsiteX930" fmla="*/ 5572634 w 12210216"/>
              <a:gd name="connsiteY930" fmla="*/ 755654 h 1002962"/>
              <a:gd name="connsiteX931" fmla="*/ 5572634 w 12210216"/>
              <a:gd name="connsiteY931" fmla="*/ 746356 h 1002962"/>
              <a:gd name="connsiteX932" fmla="*/ 5590466 w 12210216"/>
              <a:gd name="connsiteY932" fmla="*/ 746356 h 1002962"/>
              <a:gd name="connsiteX933" fmla="*/ 5590466 w 12210216"/>
              <a:gd name="connsiteY933" fmla="*/ 630123 h 1002962"/>
              <a:gd name="connsiteX934" fmla="*/ 5602354 w 12210216"/>
              <a:gd name="connsiteY934" fmla="*/ 630123 h 1002962"/>
              <a:gd name="connsiteX935" fmla="*/ 5602354 w 12210216"/>
              <a:gd name="connsiteY935" fmla="*/ 611526 h 1002962"/>
              <a:gd name="connsiteX936" fmla="*/ 5605326 w 12210216"/>
              <a:gd name="connsiteY936" fmla="*/ 611526 h 1002962"/>
              <a:gd name="connsiteX937" fmla="*/ 5605326 w 12210216"/>
              <a:gd name="connsiteY937" fmla="*/ 565033 h 1002962"/>
              <a:gd name="connsiteX938" fmla="*/ 5617215 w 12210216"/>
              <a:gd name="connsiteY938" fmla="*/ 565033 h 1002962"/>
              <a:gd name="connsiteX939" fmla="*/ 5617215 w 12210216"/>
              <a:gd name="connsiteY939" fmla="*/ 574332 h 1002962"/>
              <a:gd name="connsiteX940" fmla="*/ 5623159 w 12210216"/>
              <a:gd name="connsiteY940" fmla="*/ 574332 h 1002962"/>
              <a:gd name="connsiteX941" fmla="*/ 5623159 w 12210216"/>
              <a:gd name="connsiteY941" fmla="*/ 555735 h 1002962"/>
              <a:gd name="connsiteX942" fmla="*/ 5638018 w 12210216"/>
              <a:gd name="connsiteY942" fmla="*/ 551085 h 1002962"/>
              <a:gd name="connsiteX943" fmla="*/ 5649906 w 12210216"/>
              <a:gd name="connsiteY943" fmla="*/ 555735 h 1002962"/>
              <a:gd name="connsiteX944" fmla="*/ 5667738 w 12210216"/>
              <a:gd name="connsiteY944" fmla="*/ 555735 h 1002962"/>
              <a:gd name="connsiteX945" fmla="*/ 5667738 w 12210216"/>
              <a:gd name="connsiteY945" fmla="*/ 525514 h 1002962"/>
              <a:gd name="connsiteX946" fmla="*/ 5679627 w 12210216"/>
              <a:gd name="connsiteY946" fmla="*/ 525514 h 1002962"/>
              <a:gd name="connsiteX947" fmla="*/ 5679627 w 12210216"/>
              <a:gd name="connsiteY947" fmla="*/ 530163 h 1002962"/>
              <a:gd name="connsiteX948" fmla="*/ 5694487 w 12210216"/>
              <a:gd name="connsiteY948" fmla="*/ 530163 h 1002962"/>
              <a:gd name="connsiteX949" fmla="*/ 5694487 w 12210216"/>
              <a:gd name="connsiteY949" fmla="*/ 525514 h 1002962"/>
              <a:gd name="connsiteX950" fmla="*/ 5706375 w 12210216"/>
              <a:gd name="connsiteY950" fmla="*/ 525514 h 1002962"/>
              <a:gd name="connsiteX951" fmla="*/ 5706375 w 12210216"/>
              <a:gd name="connsiteY951" fmla="*/ 560384 h 1002962"/>
              <a:gd name="connsiteX952" fmla="*/ 5721235 w 12210216"/>
              <a:gd name="connsiteY952" fmla="*/ 569682 h 1002962"/>
              <a:gd name="connsiteX953" fmla="*/ 5721235 w 12210216"/>
              <a:gd name="connsiteY953" fmla="*/ 574332 h 1002962"/>
              <a:gd name="connsiteX954" fmla="*/ 5718263 w 12210216"/>
              <a:gd name="connsiteY954" fmla="*/ 574332 h 1002962"/>
              <a:gd name="connsiteX955" fmla="*/ 5718263 w 12210216"/>
              <a:gd name="connsiteY955" fmla="*/ 576656 h 1002962"/>
              <a:gd name="connsiteX956" fmla="*/ 5750955 w 12210216"/>
              <a:gd name="connsiteY956" fmla="*/ 576656 h 1002962"/>
              <a:gd name="connsiteX957" fmla="*/ 5750955 w 12210216"/>
              <a:gd name="connsiteY957" fmla="*/ 565033 h 1002962"/>
              <a:gd name="connsiteX958" fmla="*/ 5789591 w 12210216"/>
              <a:gd name="connsiteY958" fmla="*/ 555735 h 1002962"/>
              <a:gd name="connsiteX959" fmla="*/ 5789591 w 12210216"/>
              <a:gd name="connsiteY959" fmla="*/ 546436 h 1002962"/>
              <a:gd name="connsiteX960" fmla="*/ 5798507 w 12210216"/>
              <a:gd name="connsiteY960" fmla="*/ 546436 h 1002962"/>
              <a:gd name="connsiteX961" fmla="*/ 5798507 w 12210216"/>
              <a:gd name="connsiteY961" fmla="*/ 539462 h 1002962"/>
              <a:gd name="connsiteX962" fmla="*/ 5822283 w 12210216"/>
              <a:gd name="connsiteY962" fmla="*/ 539462 h 1002962"/>
              <a:gd name="connsiteX963" fmla="*/ 5822283 w 12210216"/>
              <a:gd name="connsiteY963" fmla="*/ 546436 h 1002962"/>
              <a:gd name="connsiteX964" fmla="*/ 5840116 w 12210216"/>
              <a:gd name="connsiteY964" fmla="*/ 546436 h 1002962"/>
              <a:gd name="connsiteX965" fmla="*/ 5840116 w 12210216"/>
              <a:gd name="connsiteY965" fmla="*/ 560384 h 1002962"/>
              <a:gd name="connsiteX966" fmla="*/ 5872808 w 12210216"/>
              <a:gd name="connsiteY966" fmla="*/ 560384 h 1002962"/>
              <a:gd name="connsiteX967" fmla="*/ 5872808 w 12210216"/>
              <a:gd name="connsiteY967" fmla="*/ 551085 h 1002962"/>
              <a:gd name="connsiteX968" fmla="*/ 5887668 w 12210216"/>
              <a:gd name="connsiteY968" fmla="*/ 551085 h 1002962"/>
              <a:gd name="connsiteX969" fmla="*/ 5887668 w 12210216"/>
              <a:gd name="connsiteY969" fmla="*/ 541787 h 1002962"/>
              <a:gd name="connsiteX970" fmla="*/ 5905500 w 12210216"/>
              <a:gd name="connsiteY970" fmla="*/ 541787 h 1002962"/>
              <a:gd name="connsiteX971" fmla="*/ 5905500 w 12210216"/>
              <a:gd name="connsiteY971" fmla="*/ 551085 h 1002962"/>
              <a:gd name="connsiteX972" fmla="*/ 5911444 w 12210216"/>
              <a:gd name="connsiteY972" fmla="*/ 551085 h 1002962"/>
              <a:gd name="connsiteX973" fmla="*/ 5911444 w 12210216"/>
              <a:gd name="connsiteY973" fmla="*/ 495294 h 1002962"/>
              <a:gd name="connsiteX974" fmla="*/ 6045185 w 12210216"/>
              <a:gd name="connsiteY974" fmla="*/ 495294 h 1002962"/>
              <a:gd name="connsiteX975" fmla="*/ 6045185 w 12210216"/>
              <a:gd name="connsiteY975" fmla="*/ 569682 h 1002962"/>
              <a:gd name="connsiteX976" fmla="*/ 6068961 w 12210216"/>
              <a:gd name="connsiteY976" fmla="*/ 569682 h 1002962"/>
              <a:gd name="connsiteX977" fmla="*/ 6068961 w 12210216"/>
              <a:gd name="connsiteY977" fmla="*/ 485995 h 1002962"/>
              <a:gd name="connsiteX978" fmla="*/ 6098681 w 12210216"/>
              <a:gd name="connsiteY978" fmla="*/ 474372 h 1002962"/>
              <a:gd name="connsiteX979" fmla="*/ 6137317 w 12210216"/>
              <a:gd name="connsiteY979" fmla="*/ 474372 h 1002962"/>
              <a:gd name="connsiteX980" fmla="*/ 6158121 w 12210216"/>
              <a:gd name="connsiteY980" fmla="*/ 460424 h 1002962"/>
              <a:gd name="connsiteX981" fmla="*/ 6208645 w 12210216"/>
              <a:gd name="connsiteY981" fmla="*/ 460424 h 1002962"/>
              <a:gd name="connsiteX982" fmla="*/ 6208645 w 12210216"/>
              <a:gd name="connsiteY982" fmla="*/ 474372 h 1002962"/>
              <a:gd name="connsiteX983" fmla="*/ 6259170 w 12210216"/>
              <a:gd name="connsiteY983" fmla="*/ 474372 h 1002962"/>
              <a:gd name="connsiteX984" fmla="*/ 6259170 w 12210216"/>
              <a:gd name="connsiteY984" fmla="*/ 565033 h 1002962"/>
              <a:gd name="connsiteX985" fmla="*/ 6274030 w 12210216"/>
              <a:gd name="connsiteY985" fmla="*/ 565033 h 1002962"/>
              <a:gd name="connsiteX986" fmla="*/ 6274030 w 12210216"/>
              <a:gd name="connsiteY986" fmla="*/ 697538 h 1002962"/>
              <a:gd name="connsiteX987" fmla="*/ 6297806 w 12210216"/>
              <a:gd name="connsiteY987" fmla="*/ 697538 h 1002962"/>
              <a:gd name="connsiteX988" fmla="*/ 6297806 w 12210216"/>
              <a:gd name="connsiteY988" fmla="*/ 611526 h 1002962"/>
              <a:gd name="connsiteX989" fmla="*/ 6306722 w 12210216"/>
              <a:gd name="connsiteY989" fmla="*/ 606877 h 1002962"/>
              <a:gd name="connsiteX990" fmla="*/ 6312666 w 12210216"/>
              <a:gd name="connsiteY990" fmla="*/ 606877 h 1002962"/>
              <a:gd name="connsiteX991" fmla="*/ 6312666 w 12210216"/>
              <a:gd name="connsiteY991" fmla="*/ 616175 h 1002962"/>
              <a:gd name="connsiteX992" fmla="*/ 6336442 w 12210216"/>
              <a:gd name="connsiteY992" fmla="*/ 606877 h 1002962"/>
              <a:gd name="connsiteX993" fmla="*/ 6357246 w 12210216"/>
              <a:gd name="connsiteY993" fmla="*/ 606877 h 1002962"/>
              <a:gd name="connsiteX994" fmla="*/ 6357246 w 12210216"/>
              <a:gd name="connsiteY994" fmla="*/ 764953 h 1002962"/>
              <a:gd name="connsiteX995" fmla="*/ 6398854 w 12210216"/>
              <a:gd name="connsiteY995" fmla="*/ 769602 h 1002962"/>
              <a:gd name="connsiteX996" fmla="*/ 6398854 w 12210216"/>
              <a:gd name="connsiteY996" fmla="*/ 762628 h 1002962"/>
              <a:gd name="connsiteX997" fmla="*/ 6443435 w 12210216"/>
              <a:gd name="connsiteY997" fmla="*/ 762628 h 1002962"/>
              <a:gd name="connsiteX998" fmla="*/ 6443435 w 12210216"/>
              <a:gd name="connsiteY998" fmla="*/ 732408 h 1002962"/>
              <a:gd name="connsiteX999" fmla="*/ 6455323 w 12210216"/>
              <a:gd name="connsiteY999" fmla="*/ 732408 h 1002962"/>
              <a:gd name="connsiteX1000" fmla="*/ 6455323 w 12210216"/>
              <a:gd name="connsiteY1000" fmla="*/ 692889 h 1002962"/>
              <a:gd name="connsiteX1001" fmla="*/ 6464239 w 12210216"/>
              <a:gd name="connsiteY1001" fmla="*/ 692889 h 1002962"/>
              <a:gd name="connsiteX1002" fmla="*/ 6464239 w 12210216"/>
              <a:gd name="connsiteY1002" fmla="*/ 653370 h 1002962"/>
              <a:gd name="connsiteX1003" fmla="*/ 6485043 w 12210216"/>
              <a:gd name="connsiteY1003" fmla="*/ 653370 h 1002962"/>
              <a:gd name="connsiteX1004" fmla="*/ 6485043 w 12210216"/>
              <a:gd name="connsiteY1004" fmla="*/ 655694 h 1002962"/>
              <a:gd name="connsiteX1005" fmla="*/ 6550427 w 12210216"/>
              <a:gd name="connsiteY1005" fmla="*/ 632448 h 1002962"/>
              <a:gd name="connsiteX1006" fmla="*/ 6553399 w 12210216"/>
              <a:gd name="connsiteY1006" fmla="*/ 611526 h 1002962"/>
              <a:gd name="connsiteX1007" fmla="*/ 6559343 w 12210216"/>
              <a:gd name="connsiteY1007" fmla="*/ 632448 h 1002962"/>
              <a:gd name="connsiteX1008" fmla="*/ 6627700 w 12210216"/>
              <a:gd name="connsiteY1008" fmla="*/ 660344 h 1002962"/>
              <a:gd name="connsiteX1009" fmla="*/ 6627700 w 12210216"/>
              <a:gd name="connsiteY1009" fmla="*/ 655694 h 1002962"/>
              <a:gd name="connsiteX1010" fmla="*/ 6645532 w 12210216"/>
              <a:gd name="connsiteY1010" fmla="*/ 655694 h 1002962"/>
              <a:gd name="connsiteX1011" fmla="*/ 6645532 w 12210216"/>
              <a:gd name="connsiteY1011" fmla="*/ 692889 h 1002962"/>
              <a:gd name="connsiteX1012" fmla="*/ 6654448 w 12210216"/>
              <a:gd name="connsiteY1012" fmla="*/ 692889 h 1002962"/>
              <a:gd name="connsiteX1013" fmla="*/ 6654448 w 12210216"/>
              <a:gd name="connsiteY1013" fmla="*/ 737057 h 1002962"/>
              <a:gd name="connsiteX1014" fmla="*/ 6663364 w 12210216"/>
              <a:gd name="connsiteY1014" fmla="*/ 737057 h 1002962"/>
              <a:gd name="connsiteX1015" fmla="*/ 6663364 w 12210216"/>
              <a:gd name="connsiteY1015" fmla="*/ 757979 h 1002962"/>
              <a:gd name="connsiteX1016" fmla="*/ 6681196 w 12210216"/>
              <a:gd name="connsiteY1016" fmla="*/ 757979 h 1002962"/>
              <a:gd name="connsiteX1017" fmla="*/ 6681196 w 12210216"/>
              <a:gd name="connsiteY1017" fmla="*/ 790524 h 1002962"/>
              <a:gd name="connsiteX1018" fmla="*/ 6794133 w 12210216"/>
              <a:gd name="connsiteY1018" fmla="*/ 783550 h 1002962"/>
              <a:gd name="connsiteX1019" fmla="*/ 6794133 w 12210216"/>
              <a:gd name="connsiteY1019" fmla="*/ 751005 h 1002962"/>
              <a:gd name="connsiteX1020" fmla="*/ 6853573 w 12210216"/>
              <a:gd name="connsiteY1020" fmla="*/ 751005 h 1002962"/>
              <a:gd name="connsiteX1021" fmla="*/ 6853573 w 12210216"/>
              <a:gd name="connsiteY1021" fmla="*/ 732408 h 1002962"/>
              <a:gd name="connsiteX1022" fmla="*/ 6978398 w 12210216"/>
              <a:gd name="connsiteY1022" fmla="*/ 732408 h 1002962"/>
              <a:gd name="connsiteX1023" fmla="*/ 6978398 w 12210216"/>
              <a:gd name="connsiteY1023" fmla="*/ 744031 h 1002962"/>
              <a:gd name="connsiteX1024" fmla="*/ 7058642 w 12210216"/>
              <a:gd name="connsiteY1024" fmla="*/ 744031 h 1002962"/>
              <a:gd name="connsiteX1025" fmla="*/ 7058642 w 12210216"/>
              <a:gd name="connsiteY1025" fmla="*/ 751005 h 1002962"/>
              <a:gd name="connsiteX1026" fmla="*/ 7082418 w 12210216"/>
              <a:gd name="connsiteY1026" fmla="*/ 751005 h 1002962"/>
              <a:gd name="connsiteX1027" fmla="*/ 7082418 w 12210216"/>
              <a:gd name="connsiteY1027" fmla="*/ 757979 h 1002962"/>
              <a:gd name="connsiteX1028" fmla="*/ 7103222 w 12210216"/>
              <a:gd name="connsiteY1028" fmla="*/ 757979 h 1002962"/>
              <a:gd name="connsiteX1029" fmla="*/ 7103222 w 12210216"/>
              <a:gd name="connsiteY1029" fmla="*/ 653370 h 1002962"/>
              <a:gd name="connsiteX1030" fmla="*/ 7165635 w 12210216"/>
              <a:gd name="connsiteY1030" fmla="*/ 639422 h 1002962"/>
              <a:gd name="connsiteX1031" fmla="*/ 7281543 w 12210216"/>
              <a:gd name="connsiteY1031" fmla="*/ 639422 h 1002962"/>
              <a:gd name="connsiteX1032" fmla="*/ 7281543 w 12210216"/>
              <a:gd name="connsiteY1032" fmla="*/ 472047 h 1002962"/>
              <a:gd name="connsiteX1033" fmla="*/ 7314235 w 12210216"/>
              <a:gd name="connsiteY1033" fmla="*/ 460424 h 1002962"/>
              <a:gd name="connsiteX1034" fmla="*/ 7456892 w 12210216"/>
              <a:gd name="connsiteY1034" fmla="*/ 441827 h 1002962"/>
              <a:gd name="connsiteX1035" fmla="*/ 7507417 w 12210216"/>
              <a:gd name="connsiteY1035" fmla="*/ 453450 h 1002962"/>
              <a:gd name="connsiteX1036" fmla="*/ 7516333 w 12210216"/>
              <a:gd name="connsiteY1036" fmla="*/ 460424 h 1002962"/>
              <a:gd name="connsiteX1037" fmla="*/ 7516333 w 12210216"/>
              <a:gd name="connsiteY1037" fmla="*/ 771927 h 1002962"/>
              <a:gd name="connsiteX1038" fmla="*/ 7537137 w 12210216"/>
              <a:gd name="connsiteY1038" fmla="*/ 771927 h 1002962"/>
              <a:gd name="connsiteX1039" fmla="*/ 7537137 w 12210216"/>
              <a:gd name="connsiteY1039" fmla="*/ 646396 h 1002962"/>
              <a:gd name="connsiteX1040" fmla="*/ 7554969 w 12210216"/>
              <a:gd name="connsiteY1040" fmla="*/ 646396 h 1002962"/>
              <a:gd name="connsiteX1041" fmla="*/ 7554969 w 12210216"/>
              <a:gd name="connsiteY1041" fmla="*/ 634773 h 1002962"/>
              <a:gd name="connsiteX1042" fmla="*/ 7572801 w 12210216"/>
              <a:gd name="connsiteY1042" fmla="*/ 627799 h 1002962"/>
              <a:gd name="connsiteX1043" fmla="*/ 7587661 w 12210216"/>
              <a:gd name="connsiteY1043" fmla="*/ 627799 h 1002962"/>
              <a:gd name="connsiteX1044" fmla="*/ 7587661 w 12210216"/>
              <a:gd name="connsiteY1044" fmla="*/ 616175 h 1002962"/>
              <a:gd name="connsiteX1045" fmla="*/ 7599549 w 12210216"/>
              <a:gd name="connsiteY1045" fmla="*/ 609201 h 1002962"/>
              <a:gd name="connsiteX1046" fmla="*/ 7629269 w 12210216"/>
              <a:gd name="connsiteY1046" fmla="*/ 609201 h 1002962"/>
              <a:gd name="connsiteX1047" fmla="*/ 7629269 w 12210216"/>
              <a:gd name="connsiteY1047" fmla="*/ 646396 h 1002962"/>
              <a:gd name="connsiteX1048" fmla="*/ 7691682 w 12210216"/>
              <a:gd name="connsiteY1048" fmla="*/ 646396 h 1002962"/>
              <a:gd name="connsiteX1049" fmla="*/ 7691682 w 12210216"/>
              <a:gd name="connsiteY1049" fmla="*/ 776576 h 1002962"/>
              <a:gd name="connsiteX1050" fmla="*/ 7715458 w 12210216"/>
              <a:gd name="connsiteY1050" fmla="*/ 776576 h 1002962"/>
              <a:gd name="connsiteX1051" fmla="*/ 7739234 w 12210216"/>
              <a:gd name="connsiteY1051" fmla="*/ 769602 h 1002962"/>
              <a:gd name="connsiteX1052" fmla="*/ 7739234 w 12210216"/>
              <a:gd name="connsiteY1052" fmla="*/ 760304 h 1002962"/>
              <a:gd name="connsiteX1053" fmla="*/ 7730318 w 12210216"/>
              <a:gd name="connsiteY1053" fmla="*/ 757979 h 1002962"/>
              <a:gd name="connsiteX1054" fmla="*/ 7730318 w 12210216"/>
              <a:gd name="connsiteY1054" fmla="*/ 751005 h 1002962"/>
              <a:gd name="connsiteX1055" fmla="*/ 7739234 w 12210216"/>
              <a:gd name="connsiteY1055" fmla="*/ 746356 h 1002962"/>
              <a:gd name="connsiteX1056" fmla="*/ 7739234 w 12210216"/>
              <a:gd name="connsiteY1056" fmla="*/ 695213 h 1002962"/>
              <a:gd name="connsiteX1057" fmla="*/ 7730318 w 12210216"/>
              <a:gd name="connsiteY1057" fmla="*/ 692889 h 1002962"/>
              <a:gd name="connsiteX1058" fmla="*/ 7730318 w 12210216"/>
              <a:gd name="connsiteY1058" fmla="*/ 685915 h 1002962"/>
              <a:gd name="connsiteX1059" fmla="*/ 7739234 w 12210216"/>
              <a:gd name="connsiteY1059" fmla="*/ 681266 h 1002962"/>
              <a:gd name="connsiteX1060" fmla="*/ 7739234 w 12210216"/>
              <a:gd name="connsiteY1060" fmla="*/ 676616 h 1002962"/>
              <a:gd name="connsiteX1061" fmla="*/ 7745178 w 12210216"/>
              <a:gd name="connsiteY1061" fmla="*/ 676616 h 1002962"/>
              <a:gd name="connsiteX1062" fmla="*/ 7745178 w 12210216"/>
              <a:gd name="connsiteY1062" fmla="*/ 667318 h 1002962"/>
              <a:gd name="connsiteX1063" fmla="*/ 7739234 w 12210216"/>
              <a:gd name="connsiteY1063" fmla="*/ 667318 h 1002962"/>
              <a:gd name="connsiteX1064" fmla="*/ 7739234 w 12210216"/>
              <a:gd name="connsiteY1064" fmla="*/ 660344 h 1002962"/>
              <a:gd name="connsiteX1065" fmla="*/ 7748150 w 12210216"/>
              <a:gd name="connsiteY1065" fmla="*/ 655694 h 1002962"/>
              <a:gd name="connsiteX1066" fmla="*/ 7795702 w 12210216"/>
              <a:gd name="connsiteY1066" fmla="*/ 590604 h 1002962"/>
              <a:gd name="connsiteX1067" fmla="*/ 7789758 w 12210216"/>
              <a:gd name="connsiteY1067" fmla="*/ 588280 h 1002962"/>
              <a:gd name="connsiteX1068" fmla="*/ 7789758 w 12210216"/>
              <a:gd name="connsiteY1068" fmla="*/ 581306 h 1002962"/>
              <a:gd name="connsiteX1069" fmla="*/ 7798674 w 12210216"/>
              <a:gd name="connsiteY1069" fmla="*/ 578981 h 1002962"/>
              <a:gd name="connsiteX1070" fmla="*/ 7798674 w 12210216"/>
              <a:gd name="connsiteY1070" fmla="*/ 569682 h 1002962"/>
              <a:gd name="connsiteX1071" fmla="*/ 7804618 w 12210216"/>
              <a:gd name="connsiteY1071" fmla="*/ 569682 h 1002962"/>
              <a:gd name="connsiteX1072" fmla="*/ 7804618 w 12210216"/>
              <a:gd name="connsiteY1072" fmla="*/ 548761 h 1002962"/>
              <a:gd name="connsiteX1073" fmla="*/ 7798674 w 12210216"/>
              <a:gd name="connsiteY1073" fmla="*/ 548761 h 1002962"/>
              <a:gd name="connsiteX1074" fmla="*/ 7798674 w 12210216"/>
              <a:gd name="connsiteY1074" fmla="*/ 544111 h 1002962"/>
              <a:gd name="connsiteX1075" fmla="*/ 7804618 w 12210216"/>
              <a:gd name="connsiteY1075" fmla="*/ 541787 h 1002962"/>
              <a:gd name="connsiteX1076" fmla="*/ 7819478 w 12210216"/>
              <a:gd name="connsiteY1076" fmla="*/ 525514 h 1002962"/>
              <a:gd name="connsiteX1077" fmla="*/ 7819478 w 12210216"/>
              <a:gd name="connsiteY1077" fmla="*/ 523189 h 1002962"/>
              <a:gd name="connsiteX1078" fmla="*/ 7822450 w 12210216"/>
              <a:gd name="connsiteY1078" fmla="*/ 523189 h 1002962"/>
              <a:gd name="connsiteX1079" fmla="*/ 7822450 w 12210216"/>
              <a:gd name="connsiteY1079" fmla="*/ 516216 h 1002962"/>
              <a:gd name="connsiteX1080" fmla="*/ 7822450 w 12210216"/>
              <a:gd name="connsiteY1080" fmla="*/ 490644 h 1002962"/>
              <a:gd name="connsiteX1081" fmla="*/ 7825422 w 12210216"/>
              <a:gd name="connsiteY1081" fmla="*/ 483670 h 1002962"/>
              <a:gd name="connsiteX1082" fmla="*/ 7828394 w 12210216"/>
              <a:gd name="connsiteY1082" fmla="*/ 490644 h 1002962"/>
              <a:gd name="connsiteX1083" fmla="*/ 7831366 w 12210216"/>
              <a:gd name="connsiteY1083" fmla="*/ 516216 h 1002962"/>
              <a:gd name="connsiteX1084" fmla="*/ 7831366 w 12210216"/>
              <a:gd name="connsiteY1084" fmla="*/ 523189 h 1002962"/>
              <a:gd name="connsiteX1085" fmla="*/ 7834338 w 12210216"/>
              <a:gd name="connsiteY1085" fmla="*/ 523189 h 1002962"/>
              <a:gd name="connsiteX1086" fmla="*/ 7834338 w 12210216"/>
              <a:gd name="connsiteY1086" fmla="*/ 525514 h 1002962"/>
              <a:gd name="connsiteX1087" fmla="*/ 7846226 w 12210216"/>
              <a:gd name="connsiteY1087" fmla="*/ 541787 h 1002962"/>
              <a:gd name="connsiteX1088" fmla="*/ 7852170 w 12210216"/>
              <a:gd name="connsiteY1088" fmla="*/ 544111 h 1002962"/>
              <a:gd name="connsiteX1089" fmla="*/ 7852170 w 12210216"/>
              <a:gd name="connsiteY1089" fmla="*/ 548761 h 1002962"/>
              <a:gd name="connsiteX1090" fmla="*/ 7849198 w 12210216"/>
              <a:gd name="connsiteY1090" fmla="*/ 548761 h 1002962"/>
              <a:gd name="connsiteX1091" fmla="*/ 7849198 w 12210216"/>
              <a:gd name="connsiteY1091" fmla="*/ 569682 h 1002962"/>
              <a:gd name="connsiteX1092" fmla="*/ 7855142 w 12210216"/>
              <a:gd name="connsiteY1092" fmla="*/ 569682 h 1002962"/>
              <a:gd name="connsiteX1093" fmla="*/ 7855142 w 12210216"/>
              <a:gd name="connsiteY1093" fmla="*/ 578981 h 1002962"/>
              <a:gd name="connsiteX1094" fmla="*/ 7861087 w 12210216"/>
              <a:gd name="connsiteY1094" fmla="*/ 581306 h 1002962"/>
              <a:gd name="connsiteX1095" fmla="*/ 7861087 w 12210216"/>
              <a:gd name="connsiteY1095" fmla="*/ 588280 h 1002962"/>
              <a:gd name="connsiteX1096" fmla="*/ 7855142 w 12210216"/>
              <a:gd name="connsiteY1096" fmla="*/ 590604 h 1002962"/>
              <a:gd name="connsiteX1097" fmla="*/ 7902695 w 12210216"/>
              <a:gd name="connsiteY1097" fmla="*/ 655694 h 1002962"/>
              <a:gd name="connsiteX1098" fmla="*/ 7911611 w 12210216"/>
              <a:gd name="connsiteY1098" fmla="*/ 660344 h 1002962"/>
              <a:gd name="connsiteX1099" fmla="*/ 7911611 w 12210216"/>
              <a:gd name="connsiteY1099" fmla="*/ 667318 h 1002962"/>
              <a:gd name="connsiteX1100" fmla="*/ 7905667 w 12210216"/>
              <a:gd name="connsiteY1100" fmla="*/ 667318 h 1002962"/>
              <a:gd name="connsiteX1101" fmla="*/ 7905667 w 12210216"/>
              <a:gd name="connsiteY1101" fmla="*/ 676616 h 1002962"/>
              <a:gd name="connsiteX1102" fmla="*/ 7911611 w 12210216"/>
              <a:gd name="connsiteY1102" fmla="*/ 676616 h 1002962"/>
              <a:gd name="connsiteX1103" fmla="*/ 7911611 w 12210216"/>
              <a:gd name="connsiteY1103" fmla="*/ 681266 h 1002962"/>
              <a:gd name="connsiteX1104" fmla="*/ 7920527 w 12210216"/>
              <a:gd name="connsiteY1104" fmla="*/ 685915 h 1002962"/>
              <a:gd name="connsiteX1105" fmla="*/ 7920527 w 12210216"/>
              <a:gd name="connsiteY1105" fmla="*/ 692889 h 1002962"/>
              <a:gd name="connsiteX1106" fmla="*/ 7911611 w 12210216"/>
              <a:gd name="connsiteY1106" fmla="*/ 695213 h 1002962"/>
              <a:gd name="connsiteX1107" fmla="*/ 7911611 w 12210216"/>
              <a:gd name="connsiteY1107" fmla="*/ 746356 h 1002962"/>
              <a:gd name="connsiteX1108" fmla="*/ 7920527 w 12210216"/>
              <a:gd name="connsiteY1108" fmla="*/ 751005 h 1002962"/>
              <a:gd name="connsiteX1109" fmla="*/ 7920527 w 12210216"/>
              <a:gd name="connsiteY1109" fmla="*/ 757979 h 1002962"/>
              <a:gd name="connsiteX1110" fmla="*/ 7911611 w 12210216"/>
              <a:gd name="connsiteY1110" fmla="*/ 760304 h 1002962"/>
              <a:gd name="connsiteX1111" fmla="*/ 7911611 w 12210216"/>
              <a:gd name="connsiteY1111" fmla="*/ 767278 h 1002962"/>
              <a:gd name="connsiteX1112" fmla="*/ 7923499 w 12210216"/>
              <a:gd name="connsiteY1112" fmla="*/ 767278 h 1002962"/>
              <a:gd name="connsiteX1113" fmla="*/ 7923499 w 12210216"/>
              <a:gd name="connsiteY1113" fmla="*/ 776576 h 1002962"/>
              <a:gd name="connsiteX1114" fmla="*/ 7944303 w 12210216"/>
              <a:gd name="connsiteY1114" fmla="*/ 776576 h 1002962"/>
              <a:gd name="connsiteX1115" fmla="*/ 7944303 w 12210216"/>
              <a:gd name="connsiteY1115" fmla="*/ 620825 h 1002962"/>
              <a:gd name="connsiteX1116" fmla="*/ 8021575 w 12210216"/>
              <a:gd name="connsiteY1116" fmla="*/ 609201 h 1002962"/>
              <a:gd name="connsiteX1117" fmla="*/ 8063184 w 12210216"/>
              <a:gd name="connsiteY1117" fmla="*/ 609201 h 1002962"/>
              <a:gd name="connsiteX1118" fmla="*/ 8063184 w 12210216"/>
              <a:gd name="connsiteY1118" fmla="*/ 516216 h 1002962"/>
              <a:gd name="connsiteX1119" fmla="*/ 8179092 w 12210216"/>
              <a:gd name="connsiteY1119" fmla="*/ 516216 h 1002962"/>
              <a:gd name="connsiteX1120" fmla="*/ 8179092 w 12210216"/>
              <a:gd name="connsiteY1120" fmla="*/ 755654 h 1002962"/>
              <a:gd name="connsiteX1121" fmla="*/ 8220701 w 12210216"/>
              <a:gd name="connsiteY1121" fmla="*/ 755654 h 1002962"/>
              <a:gd name="connsiteX1122" fmla="*/ 8220701 w 12210216"/>
              <a:gd name="connsiteY1122" fmla="*/ 634773 h 1002962"/>
              <a:gd name="connsiteX1123" fmla="*/ 8318777 w 12210216"/>
              <a:gd name="connsiteY1123" fmla="*/ 634773 h 1002962"/>
              <a:gd name="connsiteX1124" fmla="*/ 8336609 w 12210216"/>
              <a:gd name="connsiteY1124" fmla="*/ 655694 h 1002962"/>
              <a:gd name="connsiteX1125" fmla="*/ 8336609 w 12210216"/>
              <a:gd name="connsiteY1125" fmla="*/ 730582 h 1002962"/>
              <a:gd name="connsiteX1126" fmla="*/ 8338212 w 12210216"/>
              <a:gd name="connsiteY1126" fmla="*/ 730681 h 1002962"/>
              <a:gd name="connsiteX1127" fmla="*/ 8338212 w 12210216"/>
              <a:gd name="connsiteY1127" fmla="*/ 607459 h 1002962"/>
              <a:gd name="connsiteX1128" fmla="*/ 8359830 w 12210216"/>
              <a:gd name="connsiteY1128" fmla="*/ 607459 h 1002962"/>
              <a:gd name="connsiteX1129" fmla="*/ 8359830 w 12210216"/>
              <a:gd name="connsiteY1129" fmla="*/ 471267 h 1002962"/>
              <a:gd name="connsiteX1130" fmla="*/ 8378746 w 12210216"/>
              <a:gd name="connsiteY1130" fmla="*/ 471267 h 1002962"/>
              <a:gd name="connsiteX1131" fmla="*/ 8378746 w 12210216"/>
              <a:gd name="connsiteY1131" fmla="*/ 356693 h 1002962"/>
              <a:gd name="connsiteX1132" fmla="*/ 8384150 w 12210216"/>
              <a:gd name="connsiteY1132" fmla="*/ 354531 h 1002962"/>
              <a:gd name="connsiteX1133" fmla="*/ 8384150 w 12210216"/>
              <a:gd name="connsiteY1133" fmla="*/ 328590 h 1002962"/>
              <a:gd name="connsiteX1134" fmla="*/ 8405768 w 12210216"/>
              <a:gd name="connsiteY1134" fmla="*/ 328590 h 1002962"/>
              <a:gd name="connsiteX1135" fmla="*/ 8454409 w 12210216"/>
              <a:gd name="connsiteY1135" fmla="*/ 246442 h 1002962"/>
              <a:gd name="connsiteX1136" fmla="*/ 8459813 w 12210216"/>
              <a:gd name="connsiteY1136" fmla="*/ 0 h 10029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Lst>
            <a:rect l="l" t="t" r="r" b="b"/>
            <a:pathLst>
              <a:path w="12210216" h="1002962">
                <a:moveTo>
                  <a:pt x="8459813" y="0"/>
                </a:moveTo>
                <a:cubicBezTo>
                  <a:pt x="8459813" y="0"/>
                  <a:pt x="8459813" y="0"/>
                  <a:pt x="8462516" y="246442"/>
                </a:cubicBezTo>
                <a:cubicBezTo>
                  <a:pt x="8462516" y="246442"/>
                  <a:pt x="8462516" y="246442"/>
                  <a:pt x="8513858" y="326428"/>
                </a:cubicBezTo>
                <a:cubicBezTo>
                  <a:pt x="8513858" y="326428"/>
                  <a:pt x="8513858" y="326428"/>
                  <a:pt x="8535476" y="326428"/>
                </a:cubicBezTo>
                <a:cubicBezTo>
                  <a:pt x="8535476" y="326428"/>
                  <a:pt x="8535476" y="326428"/>
                  <a:pt x="8535476" y="350208"/>
                </a:cubicBezTo>
                <a:cubicBezTo>
                  <a:pt x="8535476" y="350208"/>
                  <a:pt x="8535476" y="350208"/>
                  <a:pt x="8540881" y="356693"/>
                </a:cubicBezTo>
                <a:cubicBezTo>
                  <a:pt x="8540881" y="356693"/>
                  <a:pt x="8540881" y="356693"/>
                  <a:pt x="8540881" y="471267"/>
                </a:cubicBezTo>
                <a:cubicBezTo>
                  <a:pt x="8540881" y="471267"/>
                  <a:pt x="8540881" y="471267"/>
                  <a:pt x="8565201" y="471267"/>
                </a:cubicBezTo>
                <a:cubicBezTo>
                  <a:pt x="8565201" y="471267"/>
                  <a:pt x="8565201" y="471267"/>
                  <a:pt x="8565201" y="611783"/>
                </a:cubicBezTo>
                <a:cubicBezTo>
                  <a:pt x="8565201" y="611783"/>
                  <a:pt x="8565201" y="611783"/>
                  <a:pt x="8581415" y="609621"/>
                </a:cubicBezTo>
                <a:cubicBezTo>
                  <a:pt x="8581415" y="609621"/>
                  <a:pt x="8581415" y="609621"/>
                  <a:pt x="8578712" y="698254"/>
                </a:cubicBezTo>
                <a:cubicBezTo>
                  <a:pt x="8578712" y="698254"/>
                  <a:pt x="8578712" y="698254"/>
                  <a:pt x="8594926" y="700416"/>
                </a:cubicBezTo>
                <a:cubicBezTo>
                  <a:pt x="8594926" y="700416"/>
                  <a:pt x="8594926" y="700416"/>
                  <a:pt x="8597628" y="706901"/>
                </a:cubicBezTo>
                <a:cubicBezTo>
                  <a:pt x="8597628" y="706901"/>
                  <a:pt x="8597628" y="706901"/>
                  <a:pt x="8605735" y="687445"/>
                </a:cubicBezTo>
                <a:cubicBezTo>
                  <a:pt x="8605735" y="687445"/>
                  <a:pt x="8605735" y="687445"/>
                  <a:pt x="8624651" y="687445"/>
                </a:cubicBezTo>
                <a:cubicBezTo>
                  <a:pt x="8624651" y="687445"/>
                  <a:pt x="8624651" y="687445"/>
                  <a:pt x="8624651" y="719872"/>
                </a:cubicBezTo>
                <a:cubicBezTo>
                  <a:pt x="8624651" y="719872"/>
                  <a:pt x="8624651" y="719872"/>
                  <a:pt x="8635460" y="724195"/>
                </a:cubicBezTo>
                <a:cubicBezTo>
                  <a:pt x="8635460" y="724195"/>
                  <a:pt x="8635460" y="724195"/>
                  <a:pt x="8635460" y="735004"/>
                </a:cubicBezTo>
                <a:cubicBezTo>
                  <a:pt x="8635460" y="735004"/>
                  <a:pt x="8635460" y="735004"/>
                  <a:pt x="8694910" y="735004"/>
                </a:cubicBezTo>
                <a:cubicBezTo>
                  <a:pt x="8694910" y="735004"/>
                  <a:pt x="8694910" y="735004"/>
                  <a:pt x="8694910" y="743651"/>
                </a:cubicBezTo>
                <a:cubicBezTo>
                  <a:pt x="8694910" y="743651"/>
                  <a:pt x="8694910" y="743651"/>
                  <a:pt x="8716528" y="743651"/>
                </a:cubicBezTo>
                <a:cubicBezTo>
                  <a:pt x="8716528" y="743651"/>
                  <a:pt x="8716528" y="743651"/>
                  <a:pt x="8716528" y="713387"/>
                </a:cubicBezTo>
                <a:cubicBezTo>
                  <a:pt x="8716528" y="713387"/>
                  <a:pt x="8716528" y="713387"/>
                  <a:pt x="8775977" y="713387"/>
                </a:cubicBezTo>
                <a:cubicBezTo>
                  <a:pt x="8775977" y="713387"/>
                  <a:pt x="8775977" y="713387"/>
                  <a:pt x="8775977" y="702578"/>
                </a:cubicBezTo>
                <a:cubicBezTo>
                  <a:pt x="8775977" y="702578"/>
                  <a:pt x="8775977" y="702578"/>
                  <a:pt x="8786786" y="702578"/>
                </a:cubicBezTo>
                <a:cubicBezTo>
                  <a:pt x="8786786" y="702578"/>
                  <a:pt x="8786786" y="702578"/>
                  <a:pt x="8786786" y="687445"/>
                </a:cubicBezTo>
                <a:cubicBezTo>
                  <a:pt x="8786786" y="687445"/>
                  <a:pt x="8786786" y="687445"/>
                  <a:pt x="8794893" y="687445"/>
                </a:cubicBezTo>
                <a:cubicBezTo>
                  <a:pt x="8794893" y="687445"/>
                  <a:pt x="8794893" y="687445"/>
                  <a:pt x="8794893" y="678798"/>
                </a:cubicBezTo>
                <a:cubicBezTo>
                  <a:pt x="8794893" y="678798"/>
                  <a:pt x="8794893" y="678798"/>
                  <a:pt x="8816511" y="678798"/>
                </a:cubicBezTo>
                <a:cubicBezTo>
                  <a:pt x="8816511" y="678798"/>
                  <a:pt x="8816511" y="678798"/>
                  <a:pt x="8816511" y="687445"/>
                </a:cubicBezTo>
                <a:cubicBezTo>
                  <a:pt x="8816511" y="687445"/>
                  <a:pt x="8816511" y="687445"/>
                  <a:pt x="8846236" y="687445"/>
                </a:cubicBezTo>
                <a:cubicBezTo>
                  <a:pt x="8846236" y="687445"/>
                  <a:pt x="8846236" y="687445"/>
                  <a:pt x="8846236" y="672313"/>
                </a:cubicBezTo>
                <a:cubicBezTo>
                  <a:pt x="8846236" y="672313"/>
                  <a:pt x="8846236" y="672313"/>
                  <a:pt x="8865152" y="672313"/>
                </a:cubicBezTo>
                <a:cubicBezTo>
                  <a:pt x="8865152" y="672313"/>
                  <a:pt x="8865152" y="672313"/>
                  <a:pt x="8865152" y="696092"/>
                </a:cubicBezTo>
                <a:cubicBezTo>
                  <a:pt x="8865152" y="696092"/>
                  <a:pt x="8865152" y="696092"/>
                  <a:pt x="8875960" y="696092"/>
                </a:cubicBezTo>
                <a:cubicBezTo>
                  <a:pt x="8875960" y="696092"/>
                  <a:pt x="8875960" y="696092"/>
                  <a:pt x="8875960" y="687445"/>
                </a:cubicBezTo>
                <a:cubicBezTo>
                  <a:pt x="8875960" y="687445"/>
                  <a:pt x="8875960" y="687445"/>
                  <a:pt x="8894876" y="687445"/>
                </a:cubicBezTo>
                <a:cubicBezTo>
                  <a:pt x="8894876" y="687445"/>
                  <a:pt x="8894876" y="687445"/>
                  <a:pt x="8894876" y="713387"/>
                </a:cubicBezTo>
                <a:cubicBezTo>
                  <a:pt x="8894876" y="713387"/>
                  <a:pt x="8894876" y="713387"/>
                  <a:pt x="8916494" y="713387"/>
                </a:cubicBezTo>
                <a:cubicBezTo>
                  <a:pt x="8916494" y="713387"/>
                  <a:pt x="8916494" y="713387"/>
                  <a:pt x="8916494" y="726357"/>
                </a:cubicBezTo>
                <a:cubicBezTo>
                  <a:pt x="8916494" y="726357"/>
                  <a:pt x="8916494" y="726357"/>
                  <a:pt x="8924601" y="726357"/>
                </a:cubicBezTo>
                <a:cubicBezTo>
                  <a:pt x="8924601" y="726357"/>
                  <a:pt x="8924601" y="726357"/>
                  <a:pt x="8924601" y="719872"/>
                </a:cubicBezTo>
                <a:cubicBezTo>
                  <a:pt x="8924601" y="719872"/>
                  <a:pt x="8924601" y="719872"/>
                  <a:pt x="8965135" y="719872"/>
                </a:cubicBezTo>
                <a:cubicBezTo>
                  <a:pt x="8965135" y="719872"/>
                  <a:pt x="8965135" y="719872"/>
                  <a:pt x="8965135" y="743651"/>
                </a:cubicBezTo>
                <a:cubicBezTo>
                  <a:pt x="8965135" y="743651"/>
                  <a:pt x="8965135" y="743651"/>
                  <a:pt x="8975944" y="743651"/>
                </a:cubicBezTo>
                <a:cubicBezTo>
                  <a:pt x="8975944" y="743651"/>
                  <a:pt x="8975944" y="743651"/>
                  <a:pt x="8975944" y="752299"/>
                </a:cubicBezTo>
                <a:cubicBezTo>
                  <a:pt x="8975944" y="752299"/>
                  <a:pt x="8975944" y="752299"/>
                  <a:pt x="8984051" y="752299"/>
                </a:cubicBezTo>
                <a:cubicBezTo>
                  <a:pt x="8984051" y="752299"/>
                  <a:pt x="8984051" y="752299"/>
                  <a:pt x="8984051" y="735004"/>
                </a:cubicBezTo>
                <a:cubicBezTo>
                  <a:pt x="8984051" y="735004"/>
                  <a:pt x="8984051" y="735004"/>
                  <a:pt x="8994860" y="735004"/>
                </a:cubicBezTo>
                <a:cubicBezTo>
                  <a:pt x="8994860" y="735004"/>
                  <a:pt x="8994860" y="735004"/>
                  <a:pt x="8994860" y="743651"/>
                </a:cubicBezTo>
                <a:cubicBezTo>
                  <a:pt x="8994860" y="743651"/>
                  <a:pt x="8994860" y="743651"/>
                  <a:pt x="8997562" y="743651"/>
                </a:cubicBezTo>
                <a:cubicBezTo>
                  <a:pt x="8997562" y="743651"/>
                  <a:pt x="8997562" y="743651"/>
                  <a:pt x="8997562" y="741490"/>
                </a:cubicBezTo>
                <a:cubicBezTo>
                  <a:pt x="8997562" y="741490"/>
                  <a:pt x="8997562" y="741490"/>
                  <a:pt x="9002966" y="741490"/>
                </a:cubicBezTo>
                <a:cubicBezTo>
                  <a:pt x="9002966" y="741490"/>
                  <a:pt x="9002966" y="741490"/>
                  <a:pt x="9002966" y="735004"/>
                </a:cubicBezTo>
                <a:cubicBezTo>
                  <a:pt x="9002966" y="735004"/>
                  <a:pt x="9002966" y="735004"/>
                  <a:pt x="9054310" y="735004"/>
                </a:cubicBezTo>
                <a:cubicBezTo>
                  <a:pt x="9054310" y="735004"/>
                  <a:pt x="9054310" y="735004"/>
                  <a:pt x="9054310" y="758784"/>
                </a:cubicBezTo>
                <a:cubicBezTo>
                  <a:pt x="9054310" y="758784"/>
                  <a:pt x="9054310" y="758784"/>
                  <a:pt x="9075928" y="758784"/>
                </a:cubicBezTo>
                <a:cubicBezTo>
                  <a:pt x="9075928" y="758784"/>
                  <a:pt x="9075928" y="758784"/>
                  <a:pt x="9075928" y="767431"/>
                </a:cubicBezTo>
                <a:cubicBezTo>
                  <a:pt x="9075928" y="767431"/>
                  <a:pt x="9075928" y="767431"/>
                  <a:pt x="9094843" y="767431"/>
                </a:cubicBezTo>
                <a:cubicBezTo>
                  <a:pt x="9094843" y="767431"/>
                  <a:pt x="9094843" y="767431"/>
                  <a:pt x="9094843" y="743651"/>
                </a:cubicBezTo>
                <a:cubicBezTo>
                  <a:pt x="9094843" y="743651"/>
                  <a:pt x="9094843" y="743651"/>
                  <a:pt x="9105652" y="743651"/>
                </a:cubicBezTo>
                <a:cubicBezTo>
                  <a:pt x="9105652" y="743651"/>
                  <a:pt x="9105652" y="743651"/>
                  <a:pt x="9105652" y="711225"/>
                </a:cubicBezTo>
                <a:cubicBezTo>
                  <a:pt x="9105652" y="711225"/>
                  <a:pt x="9105652" y="711225"/>
                  <a:pt x="9116461" y="711225"/>
                </a:cubicBezTo>
                <a:cubicBezTo>
                  <a:pt x="9116461" y="711225"/>
                  <a:pt x="9116461" y="711225"/>
                  <a:pt x="9116461" y="696092"/>
                </a:cubicBezTo>
                <a:cubicBezTo>
                  <a:pt x="9116461" y="696092"/>
                  <a:pt x="9116461" y="696092"/>
                  <a:pt x="9113759" y="696092"/>
                </a:cubicBezTo>
                <a:cubicBezTo>
                  <a:pt x="9113759" y="696092"/>
                  <a:pt x="9113759" y="696092"/>
                  <a:pt x="9121866" y="683122"/>
                </a:cubicBezTo>
                <a:cubicBezTo>
                  <a:pt x="9121866" y="683122"/>
                  <a:pt x="9121866" y="683122"/>
                  <a:pt x="9132675" y="711225"/>
                </a:cubicBezTo>
                <a:cubicBezTo>
                  <a:pt x="9132675" y="711225"/>
                  <a:pt x="9132675" y="711225"/>
                  <a:pt x="9140782" y="711225"/>
                </a:cubicBezTo>
                <a:cubicBezTo>
                  <a:pt x="9140782" y="711225"/>
                  <a:pt x="9140782" y="711225"/>
                  <a:pt x="9140782" y="605298"/>
                </a:cubicBezTo>
                <a:cubicBezTo>
                  <a:pt x="9140782" y="605298"/>
                  <a:pt x="9140782" y="605298"/>
                  <a:pt x="9156995" y="605298"/>
                </a:cubicBezTo>
                <a:cubicBezTo>
                  <a:pt x="9156995" y="605298"/>
                  <a:pt x="9156995" y="605298"/>
                  <a:pt x="9156995" y="557739"/>
                </a:cubicBezTo>
                <a:cubicBezTo>
                  <a:pt x="9156995" y="557739"/>
                  <a:pt x="9156995" y="557739"/>
                  <a:pt x="9192124" y="557739"/>
                </a:cubicBezTo>
                <a:cubicBezTo>
                  <a:pt x="9192124" y="557739"/>
                  <a:pt x="9192124" y="557739"/>
                  <a:pt x="9192124" y="536121"/>
                </a:cubicBezTo>
                <a:cubicBezTo>
                  <a:pt x="9192124" y="536121"/>
                  <a:pt x="9192124" y="536121"/>
                  <a:pt x="9238063" y="536121"/>
                </a:cubicBezTo>
                <a:cubicBezTo>
                  <a:pt x="9238063" y="536121"/>
                  <a:pt x="9238063" y="536121"/>
                  <a:pt x="9238063" y="555577"/>
                </a:cubicBezTo>
                <a:cubicBezTo>
                  <a:pt x="9238063" y="555577"/>
                  <a:pt x="9238063" y="555577"/>
                  <a:pt x="9262383" y="555577"/>
                </a:cubicBezTo>
                <a:cubicBezTo>
                  <a:pt x="9262383" y="555577"/>
                  <a:pt x="9262383" y="555577"/>
                  <a:pt x="9262383" y="603136"/>
                </a:cubicBezTo>
                <a:cubicBezTo>
                  <a:pt x="9262383" y="603136"/>
                  <a:pt x="9262383" y="603136"/>
                  <a:pt x="9273192" y="603136"/>
                </a:cubicBezTo>
                <a:cubicBezTo>
                  <a:pt x="9273192" y="603136"/>
                  <a:pt x="9273192" y="603136"/>
                  <a:pt x="9273192" y="607459"/>
                </a:cubicBezTo>
                <a:cubicBezTo>
                  <a:pt x="9273192" y="607459"/>
                  <a:pt x="9273192" y="607459"/>
                  <a:pt x="9292108" y="607459"/>
                </a:cubicBezTo>
                <a:cubicBezTo>
                  <a:pt x="9292108" y="607459"/>
                  <a:pt x="9292108" y="607459"/>
                  <a:pt x="9292108" y="646371"/>
                </a:cubicBezTo>
                <a:cubicBezTo>
                  <a:pt x="9292108" y="646371"/>
                  <a:pt x="9292108" y="646371"/>
                  <a:pt x="9302917" y="646371"/>
                </a:cubicBezTo>
                <a:cubicBezTo>
                  <a:pt x="9302917" y="646371"/>
                  <a:pt x="9302917" y="646371"/>
                  <a:pt x="9302917" y="659342"/>
                </a:cubicBezTo>
                <a:cubicBezTo>
                  <a:pt x="9302917" y="659342"/>
                  <a:pt x="9302917" y="659342"/>
                  <a:pt x="9324535" y="659342"/>
                </a:cubicBezTo>
                <a:cubicBezTo>
                  <a:pt x="9324535" y="659342"/>
                  <a:pt x="9324535" y="659342"/>
                  <a:pt x="9324535" y="663666"/>
                </a:cubicBezTo>
                <a:cubicBezTo>
                  <a:pt x="9324535" y="663666"/>
                  <a:pt x="9324535" y="663666"/>
                  <a:pt x="9332642" y="665827"/>
                </a:cubicBezTo>
                <a:cubicBezTo>
                  <a:pt x="9332642" y="665827"/>
                  <a:pt x="9332642" y="665827"/>
                  <a:pt x="9332642" y="687445"/>
                </a:cubicBezTo>
                <a:cubicBezTo>
                  <a:pt x="9332642" y="687445"/>
                  <a:pt x="9332642" y="687445"/>
                  <a:pt x="9356962" y="687445"/>
                </a:cubicBezTo>
                <a:cubicBezTo>
                  <a:pt x="9356962" y="687445"/>
                  <a:pt x="9356962" y="687445"/>
                  <a:pt x="9356962" y="696092"/>
                </a:cubicBezTo>
                <a:cubicBezTo>
                  <a:pt x="9356962" y="696092"/>
                  <a:pt x="9356962" y="696092"/>
                  <a:pt x="9370473" y="696092"/>
                </a:cubicBezTo>
                <a:cubicBezTo>
                  <a:pt x="9370473" y="696092"/>
                  <a:pt x="9370473" y="696092"/>
                  <a:pt x="9370473" y="713387"/>
                </a:cubicBezTo>
                <a:cubicBezTo>
                  <a:pt x="9370473" y="713387"/>
                  <a:pt x="9370473" y="713387"/>
                  <a:pt x="9375878" y="713387"/>
                </a:cubicBezTo>
                <a:cubicBezTo>
                  <a:pt x="9375878" y="713387"/>
                  <a:pt x="9375878" y="713387"/>
                  <a:pt x="9375878" y="698254"/>
                </a:cubicBezTo>
                <a:cubicBezTo>
                  <a:pt x="9375878" y="698254"/>
                  <a:pt x="9375878" y="698254"/>
                  <a:pt x="9386687" y="698254"/>
                </a:cubicBezTo>
                <a:cubicBezTo>
                  <a:pt x="9386687" y="698254"/>
                  <a:pt x="9386687" y="698254"/>
                  <a:pt x="9386687" y="711225"/>
                </a:cubicBezTo>
                <a:cubicBezTo>
                  <a:pt x="9386687" y="711225"/>
                  <a:pt x="9386687" y="711225"/>
                  <a:pt x="9394794" y="711225"/>
                </a:cubicBezTo>
                <a:cubicBezTo>
                  <a:pt x="9394794" y="711225"/>
                  <a:pt x="9394794" y="711225"/>
                  <a:pt x="9394794" y="706901"/>
                </a:cubicBezTo>
                <a:cubicBezTo>
                  <a:pt x="9394794" y="706901"/>
                  <a:pt x="9394794" y="706901"/>
                  <a:pt x="9459648" y="706901"/>
                </a:cubicBezTo>
                <a:cubicBezTo>
                  <a:pt x="9459648" y="706901"/>
                  <a:pt x="9459648" y="706901"/>
                  <a:pt x="9459648" y="717710"/>
                </a:cubicBezTo>
                <a:cubicBezTo>
                  <a:pt x="9459648" y="717710"/>
                  <a:pt x="9459648" y="717710"/>
                  <a:pt x="9467754" y="717710"/>
                </a:cubicBezTo>
                <a:cubicBezTo>
                  <a:pt x="9467754" y="717710"/>
                  <a:pt x="9467754" y="717710"/>
                  <a:pt x="9467754" y="735004"/>
                </a:cubicBezTo>
                <a:cubicBezTo>
                  <a:pt x="9467754" y="735004"/>
                  <a:pt x="9467754" y="735004"/>
                  <a:pt x="9489372" y="724195"/>
                </a:cubicBezTo>
                <a:cubicBezTo>
                  <a:pt x="9489372" y="724195"/>
                  <a:pt x="9489372" y="724195"/>
                  <a:pt x="9497479" y="683122"/>
                </a:cubicBezTo>
                <a:cubicBezTo>
                  <a:pt x="9497479" y="683122"/>
                  <a:pt x="9497479" y="683122"/>
                  <a:pt x="9505586" y="680960"/>
                </a:cubicBezTo>
                <a:cubicBezTo>
                  <a:pt x="9505586" y="680960"/>
                  <a:pt x="9505586" y="680960"/>
                  <a:pt x="9508288" y="611783"/>
                </a:cubicBezTo>
                <a:cubicBezTo>
                  <a:pt x="9508288" y="611783"/>
                  <a:pt x="9508288" y="611783"/>
                  <a:pt x="9510990" y="680960"/>
                </a:cubicBezTo>
                <a:cubicBezTo>
                  <a:pt x="9510990" y="680960"/>
                  <a:pt x="9510990" y="680960"/>
                  <a:pt x="9519097" y="683122"/>
                </a:cubicBezTo>
                <a:cubicBezTo>
                  <a:pt x="9519097" y="683122"/>
                  <a:pt x="9519097" y="683122"/>
                  <a:pt x="9519097" y="596651"/>
                </a:cubicBezTo>
                <a:cubicBezTo>
                  <a:pt x="9519097" y="596651"/>
                  <a:pt x="9519097" y="596651"/>
                  <a:pt x="9524502" y="596651"/>
                </a:cubicBezTo>
                <a:cubicBezTo>
                  <a:pt x="9524502" y="596651"/>
                  <a:pt x="9524502" y="596651"/>
                  <a:pt x="9524502" y="564224"/>
                </a:cubicBezTo>
                <a:cubicBezTo>
                  <a:pt x="9524502" y="564224"/>
                  <a:pt x="9524502" y="564224"/>
                  <a:pt x="9575845" y="564224"/>
                </a:cubicBezTo>
                <a:cubicBezTo>
                  <a:pt x="9575845" y="564224"/>
                  <a:pt x="9575845" y="564224"/>
                  <a:pt x="9575845" y="596651"/>
                </a:cubicBezTo>
                <a:cubicBezTo>
                  <a:pt x="9575845" y="596651"/>
                  <a:pt x="9575845" y="596651"/>
                  <a:pt x="9583952" y="596651"/>
                </a:cubicBezTo>
                <a:cubicBezTo>
                  <a:pt x="9583952" y="596651"/>
                  <a:pt x="9583952" y="596651"/>
                  <a:pt x="9583952" y="514503"/>
                </a:cubicBezTo>
                <a:cubicBezTo>
                  <a:pt x="9583952" y="514503"/>
                  <a:pt x="9583952" y="514503"/>
                  <a:pt x="9602867" y="514503"/>
                </a:cubicBezTo>
                <a:cubicBezTo>
                  <a:pt x="9602867" y="514503"/>
                  <a:pt x="9602867" y="514503"/>
                  <a:pt x="9602867" y="499370"/>
                </a:cubicBezTo>
                <a:cubicBezTo>
                  <a:pt x="9602867" y="499370"/>
                  <a:pt x="9602867" y="499370"/>
                  <a:pt x="9632592" y="499370"/>
                </a:cubicBezTo>
                <a:cubicBezTo>
                  <a:pt x="9632592" y="499370"/>
                  <a:pt x="9632592" y="499370"/>
                  <a:pt x="9632592" y="490723"/>
                </a:cubicBezTo>
                <a:cubicBezTo>
                  <a:pt x="9632592" y="490723"/>
                  <a:pt x="9632592" y="490723"/>
                  <a:pt x="9651508" y="490723"/>
                </a:cubicBezTo>
                <a:cubicBezTo>
                  <a:pt x="9651508" y="490723"/>
                  <a:pt x="9651508" y="490723"/>
                  <a:pt x="9651508" y="499370"/>
                </a:cubicBezTo>
                <a:cubicBezTo>
                  <a:pt x="9651508" y="499370"/>
                  <a:pt x="9651508" y="499370"/>
                  <a:pt x="9659614" y="499370"/>
                </a:cubicBezTo>
                <a:cubicBezTo>
                  <a:pt x="9659614" y="499370"/>
                  <a:pt x="9659614" y="499370"/>
                  <a:pt x="9659614" y="495047"/>
                </a:cubicBezTo>
                <a:cubicBezTo>
                  <a:pt x="9659614" y="495047"/>
                  <a:pt x="9659614" y="495047"/>
                  <a:pt x="9673126" y="495047"/>
                </a:cubicBezTo>
                <a:cubicBezTo>
                  <a:pt x="9673126" y="495047"/>
                  <a:pt x="9673126" y="495047"/>
                  <a:pt x="9673126" y="499370"/>
                </a:cubicBezTo>
                <a:cubicBezTo>
                  <a:pt x="9673126" y="499370"/>
                  <a:pt x="9673126" y="499370"/>
                  <a:pt x="9678530" y="499370"/>
                </a:cubicBezTo>
                <a:cubicBezTo>
                  <a:pt x="9678530" y="499370"/>
                  <a:pt x="9678530" y="499370"/>
                  <a:pt x="9678530" y="490723"/>
                </a:cubicBezTo>
                <a:cubicBezTo>
                  <a:pt x="9678530" y="490723"/>
                  <a:pt x="9678530" y="490723"/>
                  <a:pt x="9702851" y="490723"/>
                </a:cubicBezTo>
                <a:cubicBezTo>
                  <a:pt x="9702851" y="490723"/>
                  <a:pt x="9702851" y="490723"/>
                  <a:pt x="9702851" y="499370"/>
                </a:cubicBezTo>
                <a:cubicBezTo>
                  <a:pt x="9702851" y="499370"/>
                  <a:pt x="9702851" y="499370"/>
                  <a:pt x="9743384" y="499370"/>
                </a:cubicBezTo>
                <a:cubicBezTo>
                  <a:pt x="9743384" y="499370"/>
                  <a:pt x="9743384" y="499370"/>
                  <a:pt x="9743384" y="512341"/>
                </a:cubicBezTo>
                <a:cubicBezTo>
                  <a:pt x="9743384" y="512341"/>
                  <a:pt x="9743384" y="512341"/>
                  <a:pt x="9778514" y="512341"/>
                </a:cubicBezTo>
                <a:cubicBezTo>
                  <a:pt x="9778514" y="512341"/>
                  <a:pt x="9778514" y="512341"/>
                  <a:pt x="9778514" y="542606"/>
                </a:cubicBezTo>
                <a:cubicBezTo>
                  <a:pt x="9778514" y="542606"/>
                  <a:pt x="9778514" y="542606"/>
                  <a:pt x="9786620" y="542606"/>
                </a:cubicBezTo>
                <a:cubicBezTo>
                  <a:pt x="9786620" y="542606"/>
                  <a:pt x="9786620" y="542606"/>
                  <a:pt x="9786620" y="551253"/>
                </a:cubicBezTo>
                <a:cubicBezTo>
                  <a:pt x="9786620" y="551253"/>
                  <a:pt x="9786620" y="551253"/>
                  <a:pt x="9792025" y="551253"/>
                </a:cubicBezTo>
                <a:cubicBezTo>
                  <a:pt x="9792025" y="551253"/>
                  <a:pt x="9792025" y="551253"/>
                  <a:pt x="9792025" y="581518"/>
                </a:cubicBezTo>
                <a:cubicBezTo>
                  <a:pt x="9792025" y="581518"/>
                  <a:pt x="9792025" y="581518"/>
                  <a:pt x="9800132" y="581518"/>
                </a:cubicBezTo>
                <a:cubicBezTo>
                  <a:pt x="9800132" y="581518"/>
                  <a:pt x="9800132" y="581518"/>
                  <a:pt x="9800132" y="588003"/>
                </a:cubicBezTo>
                <a:cubicBezTo>
                  <a:pt x="9800132" y="588003"/>
                  <a:pt x="9800132" y="588003"/>
                  <a:pt x="9810941" y="588003"/>
                </a:cubicBezTo>
                <a:cubicBezTo>
                  <a:pt x="9810941" y="588003"/>
                  <a:pt x="9810941" y="588003"/>
                  <a:pt x="9810941" y="618268"/>
                </a:cubicBezTo>
                <a:cubicBezTo>
                  <a:pt x="9810941" y="618268"/>
                  <a:pt x="9810941" y="618268"/>
                  <a:pt x="9832559" y="618268"/>
                </a:cubicBezTo>
                <a:cubicBezTo>
                  <a:pt x="9832559" y="618268"/>
                  <a:pt x="9832559" y="618268"/>
                  <a:pt x="9832559" y="642048"/>
                </a:cubicBezTo>
                <a:cubicBezTo>
                  <a:pt x="9832559" y="642048"/>
                  <a:pt x="9832559" y="642048"/>
                  <a:pt x="9835261" y="642048"/>
                </a:cubicBezTo>
                <a:cubicBezTo>
                  <a:pt x="9835261" y="642048"/>
                  <a:pt x="9835261" y="642048"/>
                  <a:pt x="9835261" y="655019"/>
                </a:cubicBezTo>
                <a:cubicBezTo>
                  <a:pt x="9835261" y="655019"/>
                  <a:pt x="9835261" y="655019"/>
                  <a:pt x="9843368" y="655019"/>
                </a:cubicBezTo>
                <a:cubicBezTo>
                  <a:pt x="9843368" y="655019"/>
                  <a:pt x="9843368" y="655019"/>
                  <a:pt x="9843368" y="678798"/>
                </a:cubicBezTo>
                <a:cubicBezTo>
                  <a:pt x="9843368" y="678798"/>
                  <a:pt x="9843368" y="678798"/>
                  <a:pt x="9856879" y="678798"/>
                </a:cubicBezTo>
                <a:cubicBezTo>
                  <a:pt x="9856879" y="678798"/>
                  <a:pt x="9856879" y="678798"/>
                  <a:pt x="9856879" y="680960"/>
                </a:cubicBezTo>
                <a:cubicBezTo>
                  <a:pt x="9856879" y="680960"/>
                  <a:pt x="9856879" y="680960"/>
                  <a:pt x="9859582" y="680960"/>
                </a:cubicBezTo>
                <a:cubicBezTo>
                  <a:pt x="9859582" y="680960"/>
                  <a:pt x="9859582" y="680960"/>
                  <a:pt x="9859582" y="696092"/>
                </a:cubicBezTo>
                <a:cubicBezTo>
                  <a:pt x="9859582" y="696092"/>
                  <a:pt x="9859582" y="696092"/>
                  <a:pt x="9875795" y="680960"/>
                </a:cubicBezTo>
                <a:cubicBezTo>
                  <a:pt x="9875795" y="680960"/>
                  <a:pt x="9875795" y="680960"/>
                  <a:pt x="9913627" y="680960"/>
                </a:cubicBezTo>
                <a:cubicBezTo>
                  <a:pt x="9913627" y="680960"/>
                  <a:pt x="9913627" y="680960"/>
                  <a:pt x="9913627" y="767431"/>
                </a:cubicBezTo>
                <a:cubicBezTo>
                  <a:pt x="9913627" y="767431"/>
                  <a:pt x="9913627" y="767431"/>
                  <a:pt x="9921734" y="767431"/>
                </a:cubicBezTo>
                <a:cubicBezTo>
                  <a:pt x="9921734" y="767431"/>
                  <a:pt x="9921734" y="767431"/>
                  <a:pt x="9929840" y="756622"/>
                </a:cubicBezTo>
                <a:cubicBezTo>
                  <a:pt x="9929840" y="756622"/>
                  <a:pt x="9929840" y="756622"/>
                  <a:pt x="9929840" y="771755"/>
                </a:cubicBezTo>
                <a:cubicBezTo>
                  <a:pt x="9929840" y="771755"/>
                  <a:pt x="9929840" y="771755"/>
                  <a:pt x="9935245" y="771755"/>
                </a:cubicBezTo>
                <a:cubicBezTo>
                  <a:pt x="9935245" y="771755"/>
                  <a:pt x="9935245" y="771755"/>
                  <a:pt x="9935245" y="726357"/>
                </a:cubicBezTo>
                <a:cubicBezTo>
                  <a:pt x="9935245" y="726357"/>
                  <a:pt x="9935245" y="726357"/>
                  <a:pt x="9943352" y="726357"/>
                </a:cubicBezTo>
                <a:cubicBezTo>
                  <a:pt x="9943352" y="726357"/>
                  <a:pt x="9943352" y="726357"/>
                  <a:pt x="9943352" y="661504"/>
                </a:cubicBezTo>
                <a:cubicBezTo>
                  <a:pt x="9943352" y="661504"/>
                  <a:pt x="9943352" y="661504"/>
                  <a:pt x="9954160" y="661504"/>
                </a:cubicBezTo>
                <a:cubicBezTo>
                  <a:pt x="9954160" y="661504"/>
                  <a:pt x="9954160" y="661504"/>
                  <a:pt x="9970374" y="618268"/>
                </a:cubicBezTo>
                <a:cubicBezTo>
                  <a:pt x="9970374" y="618268"/>
                  <a:pt x="9970374" y="618268"/>
                  <a:pt x="9983885" y="618268"/>
                </a:cubicBezTo>
                <a:cubicBezTo>
                  <a:pt x="9983885" y="618268"/>
                  <a:pt x="9983885" y="618268"/>
                  <a:pt x="9997396" y="661504"/>
                </a:cubicBezTo>
                <a:cubicBezTo>
                  <a:pt x="9997396" y="661504"/>
                  <a:pt x="9997396" y="661504"/>
                  <a:pt x="10008206" y="661504"/>
                </a:cubicBezTo>
                <a:cubicBezTo>
                  <a:pt x="10008206" y="661504"/>
                  <a:pt x="10008206" y="661504"/>
                  <a:pt x="10008206" y="700416"/>
                </a:cubicBezTo>
                <a:cubicBezTo>
                  <a:pt x="10008206" y="700416"/>
                  <a:pt x="10008206" y="700416"/>
                  <a:pt x="10027121" y="700416"/>
                </a:cubicBezTo>
                <a:cubicBezTo>
                  <a:pt x="10027121" y="700416"/>
                  <a:pt x="10027121" y="700416"/>
                  <a:pt x="10027121" y="717710"/>
                </a:cubicBezTo>
                <a:cubicBezTo>
                  <a:pt x="10027121" y="717710"/>
                  <a:pt x="10027121" y="717710"/>
                  <a:pt x="10032526" y="717710"/>
                </a:cubicBezTo>
                <a:cubicBezTo>
                  <a:pt x="10032526" y="717710"/>
                  <a:pt x="10032526" y="717710"/>
                  <a:pt x="10032526" y="700416"/>
                </a:cubicBezTo>
                <a:cubicBezTo>
                  <a:pt x="10032526" y="700416"/>
                  <a:pt x="10032526" y="700416"/>
                  <a:pt x="10048740" y="700416"/>
                </a:cubicBezTo>
                <a:cubicBezTo>
                  <a:pt x="10048740" y="700416"/>
                  <a:pt x="10048740" y="700416"/>
                  <a:pt x="10048740" y="713387"/>
                </a:cubicBezTo>
                <a:cubicBezTo>
                  <a:pt x="10048740" y="713387"/>
                  <a:pt x="10048740" y="713387"/>
                  <a:pt x="10089273" y="713387"/>
                </a:cubicBezTo>
                <a:cubicBezTo>
                  <a:pt x="10089273" y="713387"/>
                  <a:pt x="10089273" y="713387"/>
                  <a:pt x="10089273" y="676636"/>
                </a:cubicBezTo>
                <a:cubicBezTo>
                  <a:pt x="10089273" y="676636"/>
                  <a:pt x="10089273" y="676636"/>
                  <a:pt x="10102784" y="676636"/>
                </a:cubicBezTo>
                <a:cubicBezTo>
                  <a:pt x="10102784" y="676636"/>
                  <a:pt x="10102784" y="676636"/>
                  <a:pt x="10102784" y="698254"/>
                </a:cubicBezTo>
                <a:cubicBezTo>
                  <a:pt x="10102784" y="698254"/>
                  <a:pt x="10102784" y="698254"/>
                  <a:pt x="10105487" y="698254"/>
                </a:cubicBezTo>
                <a:cubicBezTo>
                  <a:pt x="10105487" y="698254"/>
                  <a:pt x="10105487" y="698254"/>
                  <a:pt x="10105487" y="665827"/>
                </a:cubicBezTo>
                <a:cubicBezTo>
                  <a:pt x="10105487" y="665827"/>
                  <a:pt x="10105487" y="665827"/>
                  <a:pt x="10135212" y="665827"/>
                </a:cubicBezTo>
                <a:cubicBezTo>
                  <a:pt x="10135212" y="665827"/>
                  <a:pt x="10135212" y="665827"/>
                  <a:pt x="10135212" y="652857"/>
                </a:cubicBezTo>
                <a:cubicBezTo>
                  <a:pt x="10135212" y="652857"/>
                  <a:pt x="10135212" y="652857"/>
                  <a:pt x="10143318" y="652857"/>
                </a:cubicBezTo>
                <a:cubicBezTo>
                  <a:pt x="10143318" y="652857"/>
                  <a:pt x="10143318" y="652857"/>
                  <a:pt x="10143318" y="637724"/>
                </a:cubicBezTo>
                <a:cubicBezTo>
                  <a:pt x="10143318" y="637724"/>
                  <a:pt x="10143318" y="637724"/>
                  <a:pt x="10148723" y="637724"/>
                </a:cubicBezTo>
                <a:cubicBezTo>
                  <a:pt x="10148723" y="637724"/>
                  <a:pt x="10148723" y="637724"/>
                  <a:pt x="10148723" y="644210"/>
                </a:cubicBezTo>
                <a:cubicBezTo>
                  <a:pt x="10148723" y="644210"/>
                  <a:pt x="10148723" y="644210"/>
                  <a:pt x="10173043" y="644210"/>
                </a:cubicBezTo>
                <a:cubicBezTo>
                  <a:pt x="10173043" y="644210"/>
                  <a:pt x="10173043" y="644210"/>
                  <a:pt x="10173043" y="637724"/>
                </a:cubicBezTo>
                <a:cubicBezTo>
                  <a:pt x="10173043" y="637724"/>
                  <a:pt x="10173043" y="637724"/>
                  <a:pt x="10181150" y="637724"/>
                </a:cubicBezTo>
                <a:cubicBezTo>
                  <a:pt x="10181150" y="637724"/>
                  <a:pt x="10181150" y="637724"/>
                  <a:pt x="10181150" y="648533"/>
                </a:cubicBezTo>
                <a:cubicBezTo>
                  <a:pt x="10181150" y="648533"/>
                  <a:pt x="10181150" y="648533"/>
                  <a:pt x="10232493" y="648533"/>
                </a:cubicBezTo>
                <a:cubicBezTo>
                  <a:pt x="10232493" y="648533"/>
                  <a:pt x="10232493" y="648533"/>
                  <a:pt x="10232493" y="786887"/>
                </a:cubicBezTo>
                <a:cubicBezTo>
                  <a:pt x="10232493" y="786887"/>
                  <a:pt x="10232493" y="786887"/>
                  <a:pt x="10248706" y="786887"/>
                </a:cubicBezTo>
                <a:cubicBezTo>
                  <a:pt x="10248706" y="782563"/>
                  <a:pt x="10248706" y="778240"/>
                  <a:pt x="10248706" y="773916"/>
                </a:cubicBezTo>
                <a:cubicBezTo>
                  <a:pt x="10251409" y="773916"/>
                  <a:pt x="10251409" y="773916"/>
                  <a:pt x="10254111" y="773916"/>
                </a:cubicBezTo>
                <a:cubicBezTo>
                  <a:pt x="10254111" y="778240"/>
                  <a:pt x="10254111" y="782563"/>
                  <a:pt x="10254111" y="786887"/>
                </a:cubicBezTo>
                <a:cubicBezTo>
                  <a:pt x="10267622" y="786887"/>
                  <a:pt x="10281133" y="786887"/>
                  <a:pt x="10294645" y="786887"/>
                </a:cubicBezTo>
                <a:cubicBezTo>
                  <a:pt x="10294645" y="776078"/>
                  <a:pt x="10294645" y="767431"/>
                  <a:pt x="10294645" y="756622"/>
                </a:cubicBezTo>
                <a:cubicBezTo>
                  <a:pt x="10300049" y="756622"/>
                  <a:pt x="10305454" y="756622"/>
                  <a:pt x="10310858" y="756622"/>
                </a:cubicBezTo>
                <a:cubicBezTo>
                  <a:pt x="10310858" y="756622"/>
                  <a:pt x="10313560" y="754460"/>
                  <a:pt x="10313560" y="754460"/>
                </a:cubicBezTo>
                <a:cubicBezTo>
                  <a:pt x="10318965" y="754460"/>
                  <a:pt x="10324370" y="754460"/>
                  <a:pt x="10327072" y="754460"/>
                </a:cubicBezTo>
                <a:cubicBezTo>
                  <a:pt x="10329774" y="754460"/>
                  <a:pt x="10329774" y="756622"/>
                  <a:pt x="10332476" y="756622"/>
                </a:cubicBezTo>
                <a:cubicBezTo>
                  <a:pt x="10335178" y="756622"/>
                  <a:pt x="10340583" y="756622"/>
                  <a:pt x="10345988" y="756622"/>
                </a:cubicBezTo>
                <a:cubicBezTo>
                  <a:pt x="10345988" y="767431"/>
                  <a:pt x="10345988" y="778240"/>
                  <a:pt x="10345988" y="786887"/>
                </a:cubicBezTo>
                <a:cubicBezTo>
                  <a:pt x="10348690" y="786887"/>
                  <a:pt x="10351392" y="786887"/>
                  <a:pt x="10356796" y="786887"/>
                </a:cubicBezTo>
                <a:cubicBezTo>
                  <a:pt x="10356796" y="793372"/>
                  <a:pt x="10356796" y="799858"/>
                  <a:pt x="10356796" y="804181"/>
                </a:cubicBezTo>
                <a:cubicBezTo>
                  <a:pt x="10364903" y="806343"/>
                  <a:pt x="10375712" y="806343"/>
                  <a:pt x="10386521" y="806343"/>
                </a:cubicBezTo>
                <a:cubicBezTo>
                  <a:pt x="10386521" y="799858"/>
                  <a:pt x="10386521" y="795534"/>
                  <a:pt x="10386521" y="789049"/>
                </a:cubicBezTo>
                <a:cubicBezTo>
                  <a:pt x="10418948" y="789049"/>
                  <a:pt x="10454078" y="789049"/>
                  <a:pt x="10489207" y="789049"/>
                </a:cubicBezTo>
                <a:cubicBezTo>
                  <a:pt x="10489207" y="795534"/>
                  <a:pt x="10489207" y="799858"/>
                  <a:pt x="10489207" y="806343"/>
                </a:cubicBezTo>
                <a:cubicBezTo>
                  <a:pt x="10491909" y="806343"/>
                  <a:pt x="10497314" y="806343"/>
                  <a:pt x="10502718" y="806343"/>
                </a:cubicBezTo>
                <a:cubicBezTo>
                  <a:pt x="10502718" y="808505"/>
                  <a:pt x="10502718" y="808505"/>
                  <a:pt x="10502718" y="810667"/>
                </a:cubicBezTo>
                <a:cubicBezTo>
                  <a:pt x="10500016" y="810667"/>
                  <a:pt x="10497314" y="810667"/>
                  <a:pt x="10494612" y="810667"/>
                </a:cubicBezTo>
                <a:lnTo>
                  <a:pt x="10494612" y="814322"/>
                </a:lnTo>
                <a:lnTo>
                  <a:pt x="10564926" y="814322"/>
                </a:lnTo>
                <a:lnTo>
                  <a:pt x="10567572" y="782563"/>
                </a:lnTo>
                <a:cubicBezTo>
                  <a:pt x="10570275" y="782563"/>
                  <a:pt x="10572977" y="782563"/>
                  <a:pt x="10575679" y="782563"/>
                </a:cubicBezTo>
                <a:lnTo>
                  <a:pt x="10578015" y="814322"/>
                </a:lnTo>
                <a:lnTo>
                  <a:pt x="10589557" y="814322"/>
                </a:lnTo>
                <a:lnTo>
                  <a:pt x="10591893" y="782563"/>
                </a:lnTo>
                <a:cubicBezTo>
                  <a:pt x="10594595" y="782563"/>
                  <a:pt x="10597297" y="782563"/>
                  <a:pt x="10600000" y="782563"/>
                </a:cubicBezTo>
                <a:lnTo>
                  <a:pt x="10602335" y="814322"/>
                </a:lnTo>
                <a:lnTo>
                  <a:pt x="10672960" y="814322"/>
                </a:lnTo>
                <a:lnTo>
                  <a:pt x="10672960" y="808505"/>
                </a:lnTo>
                <a:cubicBezTo>
                  <a:pt x="10678365" y="808505"/>
                  <a:pt x="10683770" y="808505"/>
                  <a:pt x="10689174" y="808505"/>
                </a:cubicBezTo>
                <a:lnTo>
                  <a:pt x="10689174" y="814322"/>
                </a:lnTo>
                <a:lnTo>
                  <a:pt x="10713494" y="814322"/>
                </a:lnTo>
                <a:lnTo>
                  <a:pt x="10713494" y="810667"/>
                </a:lnTo>
                <a:cubicBezTo>
                  <a:pt x="10716196" y="810667"/>
                  <a:pt x="10718899" y="810667"/>
                  <a:pt x="10721601" y="810667"/>
                </a:cubicBezTo>
                <a:lnTo>
                  <a:pt x="10721601" y="814322"/>
                </a:lnTo>
                <a:lnTo>
                  <a:pt x="10729708" y="814322"/>
                </a:lnTo>
                <a:lnTo>
                  <a:pt x="10729708" y="806343"/>
                </a:lnTo>
                <a:cubicBezTo>
                  <a:pt x="10732410" y="806343"/>
                  <a:pt x="10737814" y="806343"/>
                  <a:pt x="10740517" y="806343"/>
                </a:cubicBezTo>
                <a:cubicBezTo>
                  <a:pt x="10740517" y="804181"/>
                  <a:pt x="10740517" y="802019"/>
                  <a:pt x="10740517" y="799858"/>
                </a:cubicBezTo>
                <a:cubicBezTo>
                  <a:pt x="10743219" y="799858"/>
                  <a:pt x="10748624" y="799858"/>
                  <a:pt x="10751326" y="799858"/>
                </a:cubicBezTo>
                <a:cubicBezTo>
                  <a:pt x="10751326" y="802019"/>
                  <a:pt x="10751326" y="804181"/>
                  <a:pt x="10751326" y="806343"/>
                </a:cubicBezTo>
                <a:cubicBezTo>
                  <a:pt x="10799966" y="806343"/>
                  <a:pt x="10848607" y="806343"/>
                  <a:pt x="10897248" y="806343"/>
                </a:cubicBezTo>
                <a:cubicBezTo>
                  <a:pt x="10897248" y="808505"/>
                  <a:pt x="10897248" y="808505"/>
                  <a:pt x="10897248" y="810667"/>
                </a:cubicBezTo>
                <a:cubicBezTo>
                  <a:pt x="10902652" y="810667"/>
                  <a:pt x="10908057" y="810667"/>
                  <a:pt x="10913461" y="810667"/>
                </a:cubicBezTo>
                <a:cubicBezTo>
                  <a:pt x="10913461" y="808505"/>
                  <a:pt x="10913461" y="808505"/>
                  <a:pt x="10913461" y="806343"/>
                </a:cubicBezTo>
                <a:cubicBezTo>
                  <a:pt x="10918866" y="806343"/>
                  <a:pt x="10926972" y="806343"/>
                  <a:pt x="10935079" y="806343"/>
                </a:cubicBezTo>
                <a:cubicBezTo>
                  <a:pt x="10935079" y="808505"/>
                  <a:pt x="10935079" y="810667"/>
                  <a:pt x="10935079" y="812828"/>
                </a:cubicBezTo>
                <a:cubicBezTo>
                  <a:pt x="10940484" y="812828"/>
                  <a:pt x="10948590" y="812828"/>
                  <a:pt x="10953995" y="812828"/>
                </a:cubicBezTo>
                <a:lnTo>
                  <a:pt x="10953995" y="814322"/>
                </a:lnTo>
                <a:lnTo>
                  <a:pt x="10997231" y="814322"/>
                </a:lnTo>
                <a:lnTo>
                  <a:pt x="10997231" y="797696"/>
                </a:lnTo>
                <a:cubicBezTo>
                  <a:pt x="10999933" y="797696"/>
                  <a:pt x="11002636" y="797696"/>
                  <a:pt x="11005338" y="797696"/>
                </a:cubicBezTo>
                <a:lnTo>
                  <a:pt x="11005338" y="814322"/>
                </a:lnTo>
                <a:lnTo>
                  <a:pt x="11013445" y="814322"/>
                </a:lnTo>
                <a:lnTo>
                  <a:pt x="11013445" y="810667"/>
                </a:lnTo>
                <a:cubicBezTo>
                  <a:pt x="11029658" y="810667"/>
                  <a:pt x="11048574" y="810667"/>
                  <a:pt x="11064788" y="810667"/>
                </a:cubicBezTo>
                <a:lnTo>
                  <a:pt x="11064788" y="814322"/>
                </a:lnTo>
                <a:lnTo>
                  <a:pt x="11079413" y="814322"/>
                </a:lnTo>
                <a:lnTo>
                  <a:pt x="11099917" y="404252"/>
                </a:lnTo>
                <a:cubicBezTo>
                  <a:pt x="11086406" y="404252"/>
                  <a:pt x="11053978" y="391282"/>
                  <a:pt x="11083703" y="382634"/>
                </a:cubicBezTo>
                <a:cubicBezTo>
                  <a:pt x="11081001" y="380473"/>
                  <a:pt x="11078299" y="378311"/>
                  <a:pt x="11075596" y="378311"/>
                </a:cubicBezTo>
                <a:cubicBezTo>
                  <a:pt x="11075596" y="365340"/>
                  <a:pt x="11072894" y="363178"/>
                  <a:pt x="11086406" y="354531"/>
                </a:cubicBezTo>
                <a:cubicBezTo>
                  <a:pt x="11086406" y="350208"/>
                  <a:pt x="11086406" y="343722"/>
                  <a:pt x="11086406" y="337237"/>
                </a:cubicBezTo>
                <a:cubicBezTo>
                  <a:pt x="11091810" y="337237"/>
                  <a:pt x="11097214" y="337237"/>
                  <a:pt x="11105321" y="337237"/>
                </a:cubicBezTo>
                <a:cubicBezTo>
                  <a:pt x="11105321" y="328590"/>
                  <a:pt x="11105321" y="322105"/>
                  <a:pt x="11105321" y="315619"/>
                </a:cubicBezTo>
                <a:cubicBezTo>
                  <a:pt x="11105321" y="313458"/>
                  <a:pt x="11108024" y="313458"/>
                  <a:pt x="11108024" y="311296"/>
                </a:cubicBezTo>
                <a:cubicBezTo>
                  <a:pt x="11108024" y="285354"/>
                  <a:pt x="11108024" y="259413"/>
                  <a:pt x="11108024" y="233472"/>
                </a:cubicBezTo>
                <a:cubicBezTo>
                  <a:pt x="11108024" y="231310"/>
                  <a:pt x="11105321" y="229148"/>
                  <a:pt x="11105321" y="226986"/>
                </a:cubicBezTo>
                <a:cubicBezTo>
                  <a:pt x="11108024" y="224825"/>
                  <a:pt x="11110726" y="222663"/>
                  <a:pt x="11113428" y="220501"/>
                </a:cubicBezTo>
                <a:cubicBezTo>
                  <a:pt x="11113428" y="201045"/>
                  <a:pt x="11113428" y="181589"/>
                  <a:pt x="11113428" y="162133"/>
                </a:cubicBezTo>
                <a:cubicBezTo>
                  <a:pt x="11113428" y="159971"/>
                  <a:pt x="11113428" y="159971"/>
                  <a:pt x="11116130" y="157810"/>
                </a:cubicBezTo>
                <a:cubicBezTo>
                  <a:pt x="11116130" y="140515"/>
                  <a:pt x="11116130" y="121059"/>
                  <a:pt x="11116130" y="101603"/>
                </a:cubicBezTo>
                <a:cubicBezTo>
                  <a:pt x="11116130" y="101603"/>
                  <a:pt x="11116130" y="99442"/>
                  <a:pt x="11118833" y="99442"/>
                </a:cubicBezTo>
                <a:cubicBezTo>
                  <a:pt x="11118833" y="92956"/>
                  <a:pt x="11118833" y="88633"/>
                  <a:pt x="11118833" y="82147"/>
                </a:cubicBezTo>
                <a:cubicBezTo>
                  <a:pt x="11118833" y="82147"/>
                  <a:pt x="11118833" y="79986"/>
                  <a:pt x="11121535" y="79986"/>
                </a:cubicBezTo>
                <a:cubicBezTo>
                  <a:pt x="11124237" y="79986"/>
                  <a:pt x="11124237" y="82147"/>
                  <a:pt x="11124237" y="82147"/>
                </a:cubicBezTo>
                <a:cubicBezTo>
                  <a:pt x="11124237" y="88633"/>
                  <a:pt x="11124237" y="92956"/>
                  <a:pt x="11124237" y="99442"/>
                </a:cubicBezTo>
                <a:cubicBezTo>
                  <a:pt x="11124237" y="99442"/>
                  <a:pt x="11126939" y="101603"/>
                  <a:pt x="11126939" y="101603"/>
                </a:cubicBezTo>
                <a:cubicBezTo>
                  <a:pt x="11126939" y="121059"/>
                  <a:pt x="11126939" y="140515"/>
                  <a:pt x="11126939" y="157810"/>
                </a:cubicBezTo>
                <a:cubicBezTo>
                  <a:pt x="11126939" y="159971"/>
                  <a:pt x="11129642" y="162133"/>
                  <a:pt x="11129642" y="162133"/>
                </a:cubicBezTo>
                <a:cubicBezTo>
                  <a:pt x="11129642" y="181589"/>
                  <a:pt x="11129642" y="201045"/>
                  <a:pt x="11129642" y="220501"/>
                </a:cubicBezTo>
                <a:cubicBezTo>
                  <a:pt x="11132344" y="222663"/>
                  <a:pt x="11135046" y="224825"/>
                  <a:pt x="11137748" y="226986"/>
                </a:cubicBezTo>
                <a:cubicBezTo>
                  <a:pt x="11137748" y="229148"/>
                  <a:pt x="11135046" y="231310"/>
                  <a:pt x="11135046" y="233472"/>
                </a:cubicBezTo>
                <a:cubicBezTo>
                  <a:pt x="11135046" y="259413"/>
                  <a:pt x="11135046" y="285354"/>
                  <a:pt x="11135046" y="311296"/>
                </a:cubicBezTo>
                <a:cubicBezTo>
                  <a:pt x="11135046" y="313458"/>
                  <a:pt x="11137748" y="313458"/>
                  <a:pt x="11137748" y="315619"/>
                </a:cubicBezTo>
                <a:cubicBezTo>
                  <a:pt x="11137748" y="322105"/>
                  <a:pt x="11137748" y="328590"/>
                  <a:pt x="11137748" y="337237"/>
                </a:cubicBezTo>
                <a:cubicBezTo>
                  <a:pt x="11143153" y="337237"/>
                  <a:pt x="11151260" y="337237"/>
                  <a:pt x="11156664" y="337237"/>
                </a:cubicBezTo>
                <a:cubicBezTo>
                  <a:pt x="11156664" y="343722"/>
                  <a:pt x="11156664" y="350208"/>
                  <a:pt x="11156664" y="354531"/>
                </a:cubicBezTo>
                <a:cubicBezTo>
                  <a:pt x="11167473" y="363178"/>
                  <a:pt x="11167473" y="363178"/>
                  <a:pt x="11167473" y="378311"/>
                </a:cubicBezTo>
                <a:cubicBezTo>
                  <a:pt x="11164771" y="378311"/>
                  <a:pt x="11162069" y="380473"/>
                  <a:pt x="11159366" y="382634"/>
                </a:cubicBezTo>
                <a:cubicBezTo>
                  <a:pt x="11186389" y="393443"/>
                  <a:pt x="11153962" y="402090"/>
                  <a:pt x="11143153" y="404252"/>
                </a:cubicBezTo>
                <a:cubicBezTo>
                  <a:pt x="11145855" y="488562"/>
                  <a:pt x="11151260" y="572871"/>
                  <a:pt x="11153962" y="657180"/>
                </a:cubicBezTo>
                <a:cubicBezTo>
                  <a:pt x="11183687" y="657180"/>
                  <a:pt x="11213412" y="657180"/>
                  <a:pt x="11240434" y="657180"/>
                </a:cubicBezTo>
                <a:cubicBezTo>
                  <a:pt x="11240434" y="683122"/>
                  <a:pt x="11240434" y="709063"/>
                  <a:pt x="11240434" y="732843"/>
                </a:cubicBezTo>
                <a:cubicBezTo>
                  <a:pt x="11245839" y="732843"/>
                  <a:pt x="11248541" y="732843"/>
                  <a:pt x="11251243" y="732843"/>
                </a:cubicBezTo>
                <a:cubicBezTo>
                  <a:pt x="11251243" y="730681"/>
                  <a:pt x="11253945" y="728519"/>
                  <a:pt x="11253945" y="726357"/>
                </a:cubicBezTo>
                <a:cubicBezTo>
                  <a:pt x="11256648" y="726357"/>
                  <a:pt x="11259350" y="726357"/>
                  <a:pt x="11262052" y="726357"/>
                </a:cubicBezTo>
                <a:cubicBezTo>
                  <a:pt x="11262052" y="728519"/>
                  <a:pt x="11262052" y="730681"/>
                  <a:pt x="11264754" y="735004"/>
                </a:cubicBezTo>
                <a:cubicBezTo>
                  <a:pt x="11270159" y="735004"/>
                  <a:pt x="11275563" y="735004"/>
                  <a:pt x="11280968" y="735004"/>
                </a:cubicBezTo>
                <a:cubicBezTo>
                  <a:pt x="11280968" y="732843"/>
                  <a:pt x="11280968" y="730681"/>
                  <a:pt x="11280968" y="728519"/>
                </a:cubicBezTo>
                <a:cubicBezTo>
                  <a:pt x="11291777" y="728519"/>
                  <a:pt x="11299884" y="728519"/>
                  <a:pt x="11310693" y="728519"/>
                </a:cubicBezTo>
                <a:cubicBezTo>
                  <a:pt x="11310693" y="730681"/>
                  <a:pt x="11310693" y="732843"/>
                  <a:pt x="11310693" y="735004"/>
                </a:cubicBezTo>
                <a:cubicBezTo>
                  <a:pt x="11318800" y="735004"/>
                  <a:pt x="11329608" y="735004"/>
                  <a:pt x="11337715" y="735004"/>
                </a:cubicBezTo>
                <a:cubicBezTo>
                  <a:pt x="11337715" y="750137"/>
                  <a:pt x="11337715" y="765269"/>
                  <a:pt x="11337715" y="780402"/>
                </a:cubicBezTo>
                <a:cubicBezTo>
                  <a:pt x="11343120" y="780402"/>
                  <a:pt x="11351227" y="780402"/>
                  <a:pt x="11356631" y="780402"/>
                </a:cubicBezTo>
                <a:cubicBezTo>
                  <a:pt x="11356631" y="776078"/>
                  <a:pt x="11356631" y="771755"/>
                  <a:pt x="11356631" y="767431"/>
                </a:cubicBezTo>
                <a:cubicBezTo>
                  <a:pt x="11364738" y="767431"/>
                  <a:pt x="11372845" y="767431"/>
                  <a:pt x="11378249" y="767431"/>
                </a:cubicBezTo>
                <a:cubicBezTo>
                  <a:pt x="11378249" y="706901"/>
                  <a:pt x="11378249" y="648533"/>
                  <a:pt x="11378249" y="588003"/>
                </a:cubicBezTo>
                <a:cubicBezTo>
                  <a:pt x="11380951" y="585842"/>
                  <a:pt x="11383654" y="583680"/>
                  <a:pt x="11386356" y="581518"/>
                </a:cubicBezTo>
                <a:cubicBezTo>
                  <a:pt x="11418783" y="581518"/>
                  <a:pt x="11451210" y="581518"/>
                  <a:pt x="11483637" y="581518"/>
                </a:cubicBezTo>
                <a:cubicBezTo>
                  <a:pt x="11483637" y="583680"/>
                  <a:pt x="11483637" y="588003"/>
                  <a:pt x="11483637" y="590165"/>
                </a:cubicBezTo>
                <a:cubicBezTo>
                  <a:pt x="11486339" y="590165"/>
                  <a:pt x="11491744" y="590165"/>
                  <a:pt x="11497148" y="590165"/>
                </a:cubicBezTo>
                <a:cubicBezTo>
                  <a:pt x="11497148" y="629077"/>
                  <a:pt x="11497148" y="667989"/>
                  <a:pt x="11497148" y="704739"/>
                </a:cubicBezTo>
                <a:cubicBezTo>
                  <a:pt x="11507957" y="704739"/>
                  <a:pt x="11516064" y="704739"/>
                  <a:pt x="11526873" y="704739"/>
                </a:cubicBezTo>
                <a:cubicBezTo>
                  <a:pt x="11526873" y="683122"/>
                  <a:pt x="11526873" y="661504"/>
                  <a:pt x="11526873" y="637724"/>
                </a:cubicBezTo>
                <a:cubicBezTo>
                  <a:pt x="11537682" y="637724"/>
                  <a:pt x="11551193" y="637724"/>
                  <a:pt x="11562002" y="637724"/>
                </a:cubicBezTo>
                <a:cubicBezTo>
                  <a:pt x="11564705" y="637724"/>
                  <a:pt x="11564705" y="635563"/>
                  <a:pt x="11567407" y="633401"/>
                </a:cubicBezTo>
                <a:cubicBezTo>
                  <a:pt x="11570109" y="633401"/>
                  <a:pt x="11575514" y="633401"/>
                  <a:pt x="11578216" y="633401"/>
                </a:cubicBezTo>
                <a:cubicBezTo>
                  <a:pt x="11580918" y="635563"/>
                  <a:pt x="11580918" y="637724"/>
                  <a:pt x="11583620" y="637724"/>
                </a:cubicBezTo>
                <a:cubicBezTo>
                  <a:pt x="11591727" y="637724"/>
                  <a:pt x="11602536" y="637724"/>
                  <a:pt x="11613345" y="637724"/>
                </a:cubicBezTo>
                <a:cubicBezTo>
                  <a:pt x="11613345" y="598812"/>
                  <a:pt x="11613345" y="559900"/>
                  <a:pt x="11613345" y="520988"/>
                </a:cubicBezTo>
                <a:cubicBezTo>
                  <a:pt x="11613345" y="520988"/>
                  <a:pt x="11613345" y="520988"/>
                  <a:pt x="11689008" y="510179"/>
                </a:cubicBezTo>
                <a:cubicBezTo>
                  <a:pt x="11689008" y="510179"/>
                  <a:pt x="11689008" y="510179"/>
                  <a:pt x="11689008" y="518826"/>
                </a:cubicBezTo>
                <a:cubicBezTo>
                  <a:pt x="11689008" y="518826"/>
                  <a:pt x="11689008" y="518826"/>
                  <a:pt x="11724138" y="518826"/>
                </a:cubicBezTo>
                <a:cubicBezTo>
                  <a:pt x="11724138" y="518826"/>
                  <a:pt x="11724138" y="518826"/>
                  <a:pt x="11724138" y="773916"/>
                </a:cubicBezTo>
                <a:cubicBezTo>
                  <a:pt x="11732245" y="773916"/>
                  <a:pt x="11743054" y="773916"/>
                  <a:pt x="11753863" y="773916"/>
                </a:cubicBezTo>
                <a:cubicBezTo>
                  <a:pt x="11753863" y="771755"/>
                  <a:pt x="11753863" y="771755"/>
                  <a:pt x="11753863" y="769593"/>
                </a:cubicBezTo>
                <a:cubicBezTo>
                  <a:pt x="11759267" y="769593"/>
                  <a:pt x="11764672" y="769593"/>
                  <a:pt x="11770076" y="769593"/>
                </a:cubicBezTo>
                <a:cubicBezTo>
                  <a:pt x="11770076" y="771755"/>
                  <a:pt x="11770076" y="771755"/>
                  <a:pt x="11770076" y="773916"/>
                </a:cubicBezTo>
                <a:cubicBezTo>
                  <a:pt x="11780885" y="773916"/>
                  <a:pt x="11791694" y="773916"/>
                  <a:pt x="11802503" y="773916"/>
                </a:cubicBezTo>
                <a:cubicBezTo>
                  <a:pt x="11802503" y="769593"/>
                  <a:pt x="11802503" y="765269"/>
                  <a:pt x="11802503" y="760946"/>
                </a:cubicBezTo>
                <a:cubicBezTo>
                  <a:pt x="11816014" y="760946"/>
                  <a:pt x="11829526" y="760946"/>
                  <a:pt x="11840335" y="760946"/>
                </a:cubicBezTo>
                <a:cubicBezTo>
                  <a:pt x="11840335" y="758784"/>
                  <a:pt x="11840335" y="756622"/>
                  <a:pt x="11840335" y="756622"/>
                </a:cubicBezTo>
                <a:cubicBezTo>
                  <a:pt x="11845739" y="756622"/>
                  <a:pt x="11851144" y="756622"/>
                  <a:pt x="11856548" y="756622"/>
                </a:cubicBezTo>
                <a:cubicBezTo>
                  <a:pt x="11856548" y="756622"/>
                  <a:pt x="11856548" y="758784"/>
                  <a:pt x="11856548" y="760946"/>
                </a:cubicBezTo>
                <a:cubicBezTo>
                  <a:pt x="11864655" y="760946"/>
                  <a:pt x="11875464" y="760946"/>
                  <a:pt x="11883571" y="760946"/>
                </a:cubicBezTo>
                <a:cubicBezTo>
                  <a:pt x="11883571" y="754460"/>
                  <a:pt x="11883571" y="750137"/>
                  <a:pt x="11883571" y="743651"/>
                </a:cubicBezTo>
                <a:cubicBezTo>
                  <a:pt x="11886273" y="743651"/>
                  <a:pt x="11891678" y="743651"/>
                  <a:pt x="11894380" y="743651"/>
                </a:cubicBezTo>
                <a:cubicBezTo>
                  <a:pt x="11894380" y="739328"/>
                  <a:pt x="11894380" y="735004"/>
                  <a:pt x="11894380" y="730681"/>
                </a:cubicBezTo>
                <a:cubicBezTo>
                  <a:pt x="11918700" y="730681"/>
                  <a:pt x="11945723" y="730681"/>
                  <a:pt x="11970043" y="730681"/>
                </a:cubicBezTo>
                <a:cubicBezTo>
                  <a:pt x="11970043" y="719872"/>
                  <a:pt x="11970043" y="711225"/>
                  <a:pt x="11970043" y="700416"/>
                </a:cubicBezTo>
                <a:cubicBezTo>
                  <a:pt x="11978150" y="700416"/>
                  <a:pt x="11986257" y="700416"/>
                  <a:pt x="11994363" y="700416"/>
                </a:cubicBezTo>
                <a:cubicBezTo>
                  <a:pt x="11994363" y="698254"/>
                  <a:pt x="11994363" y="696092"/>
                  <a:pt x="11994363" y="693931"/>
                </a:cubicBezTo>
                <a:cubicBezTo>
                  <a:pt x="11999768" y="693931"/>
                  <a:pt x="12005172" y="693931"/>
                  <a:pt x="12010577" y="693931"/>
                </a:cubicBezTo>
                <a:cubicBezTo>
                  <a:pt x="12010577" y="696092"/>
                  <a:pt x="12010577" y="698254"/>
                  <a:pt x="12010577" y="700416"/>
                </a:cubicBezTo>
                <a:cubicBezTo>
                  <a:pt x="12018684" y="700416"/>
                  <a:pt x="12024088" y="700416"/>
                  <a:pt x="12032195" y="700416"/>
                </a:cubicBezTo>
                <a:cubicBezTo>
                  <a:pt x="12032195" y="715548"/>
                  <a:pt x="12032195" y="732843"/>
                  <a:pt x="12032195" y="750137"/>
                </a:cubicBezTo>
                <a:cubicBezTo>
                  <a:pt x="12045706" y="750137"/>
                  <a:pt x="12061920" y="750137"/>
                  <a:pt x="12075431" y="750137"/>
                </a:cubicBezTo>
                <a:cubicBezTo>
                  <a:pt x="12075431" y="741490"/>
                  <a:pt x="12075431" y="732843"/>
                  <a:pt x="12075431" y="724195"/>
                </a:cubicBezTo>
                <a:cubicBezTo>
                  <a:pt x="12091645" y="724195"/>
                  <a:pt x="12110560" y="724195"/>
                  <a:pt x="12126774" y="724195"/>
                </a:cubicBezTo>
                <a:cubicBezTo>
                  <a:pt x="12126774" y="713387"/>
                  <a:pt x="12126774" y="704739"/>
                  <a:pt x="12126774" y="693931"/>
                </a:cubicBezTo>
                <a:cubicBezTo>
                  <a:pt x="12148392" y="693931"/>
                  <a:pt x="12170010" y="693931"/>
                  <a:pt x="12191628" y="693931"/>
                </a:cubicBezTo>
                <a:cubicBezTo>
                  <a:pt x="12191628" y="693931"/>
                  <a:pt x="12191628" y="693931"/>
                  <a:pt x="12191628" y="775099"/>
                </a:cubicBezTo>
                <a:lnTo>
                  <a:pt x="12191628" y="814322"/>
                </a:lnTo>
                <a:lnTo>
                  <a:pt x="12210216" y="814322"/>
                </a:lnTo>
                <a:lnTo>
                  <a:pt x="12210216" y="1002962"/>
                </a:lnTo>
                <a:lnTo>
                  <a:pt x="1" y="1002962"/>
                </a:lnTo>
                <a:lnTo>
                  <a:pt x="0" y="1002962"/>
                </a:lnTo>
                <a:lnTo>
                  <a:pt x="0" y="814322"/>
                </a:lnTo>
                <a:lnTo>
                  <a:pt x="1" y="814322"/>
                </a:lnTo>
                <a:lnTo>
                  <a:pt x="1" y="814322"/>
                </a:lnTo>
                <a:lnTo>
                  <a:pt x="1" y="775100"/>
                </a:lnTo>
                <a:cubicBezTo>
                  <a:pt x="1" y="693932"/>
                  <a:pt x="1" y="693932"/>
                  <a:pt x="1" y="693932"/>
                </a:cubicBezTo>
                <a:cubicBezTo>
                  <a:pt x="23043" y="693932"/>
                  <a:pt x="46085" y="693932"/>
                  <a:pt x="69127" y="693932"/>
                </a:cubicBezTo>
                <a:cubicBezTo>
                  <a:pt x="69127" y="704740"/>
                  <a:pt x="69127" y="713388"/>
                  <a:pt x="69127" y="724196"/>
                </a:cubicBezTo>
                <a:cubicBezTo>
                  <a:pt x="86408" y="724196"/>
                  <a:pt x="106569" y="724196"/>
                  <a:pt x="123851" y="724196"/>
                </a:cubicBezTo>
                <a:cubicBezTo>
                  <a:pt x="123851" y="732844"/>
                  <a:pt x="123851" y="741491"/>
                  <a:pt x="123851" y="750138"/>
                </a:cubicBezTo>
                <a:cubicBezTo>
                  <a:pt x="138252" y="750138"/>
                  <a:pt x="155533" y="750138"/>
                  <a:pt x="169934" y="750138"/>
                </a:cubicBezTo>
                <a:cubicBezTo>
                  <a:pt x="169934" y="732844"/>
                  <a:pt x="169934" y="715549"/>
                  <a:pt x="169934" y="700417"/>
                </a:cubicBezTo>
                <a:cubicBezTo>
                  <a:pt x="178575" y="700417"/>
                  <a:pt x="184335" y="700417"/>
                  <a:pt x="192976" y="700417"/>
                </a:cubicBezTo>
                <a:cubicBezTo>
                  <a:pt x="192976" y="698255"/>
                  <a:pt x="192976" y="696093"/>
                  <a:pt x="192976" y="693932"/>
                </a:cubicBezTo>
                <a:cubicBezTo>
                  <a:pt x="198736" y="693932"/>
                  <a:pt x="204497" y="693932"/>
                  <a:pt x="210257" y="693932"/>
                </a:cubicBezTo>
                <a:cubicBezTo>
                  <a:pt x="210257" y="696093"/>
                  <a:pt x="210257" y="698255"/>
                  <a:pt x="210257" y="700417"/>
                </a:cubicBezTo>
                <a:cubicBezTo>
                  <a:pt x="218898" y="700417"/>
                  <a:pt x="227538" y="700417"/>
                  <a:pt x="236179" y="700417"/>
                </a:cubicBezTo>
                <a:cubicBezTo>
                  <a:pt x="236179" y="711226"/>
                  <a:pt x="236179" y="719873"/>
                  <a:pt x="236179" y="730682"/>
                </a:cubicBezTo>
                <a:cubicBezTo>
                  <a:pt x="262101" y="730682"/>
                  <a:pt x="290903" y="730682"/>
                  <a:pt x="316825" y="730682"/>
                </a:cubicBezTo>
                <a:cubicBezTo>
                  <a:pt x="316825" y="735005"/>
                  <a:pt x="316825" y="739329"/>
                  <a:pt x="316825" y="743652"/>
                </a:cubicBezTo>
                <a:cubicBezTo>
                  <a:pt x="319705" y="743652"/>
                  <a:pt x="325465" y="743652"/>
                  <a:pt x="328346" y="743652"/>
                </a:cubicBezTo>
                <a:cubicBezTo>
                  <a:pt x="328346" y="750138"/>
                  <a:pt x="328346" y="754461"/>
                  <a:pt x="328346" y="760947"/>
                </a:cubicBezTo>
                <a:cubicBezTo>
                  <a:pt x="336986" y="760947"/>
                  <a:pt x="348507" y="760947"/>
                  <a:pt x="357148" y="760947"/>
                </a:cubicBezTo>
                <a:cubicBezTo>
                  <a:pt x="357148" y="758785"/>
                  <a:pt x="357148" y="756623"/>
                  <a:pt x="357148" y="756623"/>
                </a:cubicBezTo>
                <a:cubicBezTo>
                  <a:pt x="362908" y="756623"/>
                  <a:pt x="368669" y="756623"/>
                  <a:pt x="374429" y="756623"/>
                </a:cubicBezTo>
                <a:cubicBezTo>
                  <a:pt x="374429" y="756623"/>
                  <a:pt x="374429" y="758785"/>
                  <a:pt x="374429" y="760947"/>
                </a:cubicBezTo>
                <a:cubicBezTo>
                  <a:pt x="385950" y="760947"/>
                  <a:pt x="400351" y="760947"/>
                  <a:pt x="414752" y="760947"/>
                </a:cubicBezTo>
                <a:cubicBezTo>
                  <a:pt x="414752" y="765270"/>
                  <a:pt x="414752" y="769594"/>
                  <a:pt x="414752" y="773917"/>
                </a:cubicBezTo>
                <a:cubicBezTo>
                  <a:pt x="426273" y="773917"/>
                  <a:pt x="437794" y="773917"/>
                  <a:pt x="449315" y="773917"/>
                </a:cubicBezTo>
                <a:cubicBezTo>
                  <a:pt x="449315" y="771756"/>
                  <a:pt x="449315" y="771756"/>
                  <a:pt x="449315" y="769594"/>
                </a:cubicBezTo>
                <a:cubicBezTo>
                  <a:pt x="455075" y="769594"/>
                  <a:pt x="460836" y="769594"/>
                  <a:pt x="466596" y="769594"/>
                </a:cubicBezTo>
                <a:cubicBezTo>
                  <a:pt x="466596" y="771756"/>
                  <a:pt x="466596" y="771756"/>
                  <a:pt x="466596" y="773917"/>
                </a:cubicBezTo>
                <a:cubicBezTo>
                  <a:pt x="478117" y="773917"/>
                  <a:pt x="489637" y="773917"/>
                  <a:pt x="498278" y="773917"/>
                </a:cubicBezTo>
                <a:cubicBezTo>
                  <a:pt x="498278" y="518827"/>
                  <a:pt x="498278" y="518827"/>
                  <a:pt x="498278" y="518827"/>
                </a:cubicBezTo>
                <a:cubicBezTo>
                  <a:pt x="535721" y="518827"/>
                  <a:pt x="535721" y="518827"/>
                  <a:pt x="535721" y="518827"/>
                </a:cubicBezTo>
                <a:cubicBezTo>
                  <a:pt x="535721" y="510180"/>
                  <a:pt x="535721" y="510180"/>
                  <a:pt x="535721" y="510180"/>
                </a:cubicBezTo>
                <a:cubicBezTo>
                  <a:pt x="616367" y="520989"/>
                  <a:pt x="616367" y="520989"/>
                  <a:pt x="616367" y="520989"/>
                </a:cubicBezTo>
                <a:cubicBezTo>
                  <a:pt x="616367" y="559901"/>
                  <a:pt x="616367" y="598813"/>
                  <a:pt x="616367" y="637725"/>
                </a:cubicBezTo>
                <a:cubicBezTo>
                  <a:pt x="627888" y="637725"/>
                  <a:pt x="639409" y="637725"/>
                  <a:pt x="648049" y="637725"/>
                </a:cubicBezTo>
                <a:cubicBezTo>
                  <a:pt x="650929" y="637725"/>
                  <a:pt x="650929" y="635564"/>
                  <a:pt x="653810" y="633402"/>
                </a:cubicBezTo>
                <a:cubicBezTo>
                  <a:pt x="656690" y="633402"/>
                  <a:pt x="662450" y="633402"/>
                  <a:pt x="665330" y="633402"/>
                </a:cubicBezTo>
                <a:cubicBezTo>
                  <a:pt x="668211" y="635564"/>
                  <a:pt x="668211" y="637725"/>
                  <a:pt x="671091" y="637725"/>
                </a:cubicBezTo>
                <a:cubicBezTo>
                  <a:pt x="682612" y="637725"/>
                  <a:pt x="697013" y="637725"/>
                  <a:pt x="708534" y="637725"/>
                </a:cubicBezTo>
                <a:cubicBezTo>
                  <a:pt x="708534" y="661505"/>
                  <a:pt x="708534" y="683123"/>
                  <a:pt x="708534" y="704740"/>
                </a:cubicBezTo>
                <a:cubicBezTo>
                  <a:pt x="720055" y="704740"/>
                  <a:pt x="728695" y="704740"/>
                  <a:pt x="740216" y="704740"/>
                </a:cubicBezTo>
                <a:cubicBezTo>
                  <a:pt x="740216" y="667990"/>
                  <a:pt x="740216" y="629078"/>
                  <a:pt x="740216" y="590166"/>
                </a:cubicBezTo>
                <a:cubicBezTo>
                  <a:pt x="745976" y="590166"/>
                  <a:pt x="751737" y="590166"/>
                  <a:pt x="754617" y="590166"/>
                </a:cubicBezTo>
                <a:cubicBezTo>
                  <a:pt x="754617" y="588004"/>
                  <a:pt x="754617" y="583681"/>
                  <a:pt x="754617" y="581519"/>
                </a:cubicBezTo>
                <a:cubicBezTo>
                  <a:pt x="789180" y="581519"/>
                  <a:pt x="823742" y="581519"/>
                  <a:pt x="858305" y="581519"/>
                </a:cubicBezTo>
                <a:cubicBezTo>
                  <a:pt x="861185" y="583681"/>
                  <a:pt x="864065" y="585843"/>
                  <a:pt x="866945" y="588004"/>
                </a:cubicBezTo>
                <a:cubicBezTo>
                  <a:pt x="866945" y="648534"/>
                  <a:pt x="866945" y="706902"/>
                  <a:pt x="866945" y="767432"/>
                </a:cubicBezTo>
                <a:cubicBezTo>
                  <a:pt x="872706" y="767432"/>
                  <a:pt x="881346" y="767432"/>
                  <a:pt x="889987" y="767432"/>
                </a:cubicBezTo>
                <a:cubicBezTo>
                  <a:pt x="889987" y="771756"/>
                  <a:pt x="889987" y="776079"/>
                  <a:pt x="889987" y="780403"/>
                </a:cubicBezTo>
                <a:cubicBezTo>
                  <a:pt x="895747" y="780403"/>
                  <a:pt x="904388" y="780403"/>
                  <a:pt x="910148" y="780403"/>
                </a:cubicBezTo>
                <a:cubicBezTo>
                  <a:pt x="910148" y="765270"/>
                  <a:pt x="910148" y="750138"/>
                  <a:pt x="910148" y="735005"/>
                </a:cubicBezTo>
                <a:cubicBezTo>
                  <a:pt x="918789" y="735005"/>
                  <a:pt x="930310" y="735005"/>
                  <a:pt x="938951" y="735005"/>
                </a:cubicBezTo>
                <a:cubicBezTo>
                  <a:pt x="938951" y="732844"/>
                  <a:pt x="938951" y="730682"/>
                  <a:pt x="938951" y="728520"/>
                </a:cubicBezTo>
                <a:cubicBezTo>
                  <a:pt x="950471" y="728520"/>
                  <a:pt x="959112" y="728520"/>
                  <a:pt x="970633" y="728520"/>
                </a:cubicBezTo>
                <a:cubicBezTo>
                  <a:pt x="970633" y="730682"/>
                  <a:pt x="970633" y="732844"/>
                  <a:pt x="970633" y="735005"/>
                </a:cubicBezTo>
                <a:cubicBezTo>
                  <a:pt x="976393" y="735005"/>
                  <a:pt x="982154" y="735005"/>
                  <a:pt x="987914" y="735005"/>
                </a:cubicBezTo>
                <a:cubicBezTo>
                  <a:pt x="990794" y="730682"/>
                  <a:pt x="990794" y="728520"/>
                  <a:pt x="990794" y="726358"/>
                </a:cubicBezTo>
                <a:cubicBezTo>
                  <a:pt x="993674" y="726358"/>
                  <a:pt x="996555" y="726358"/>
                  <a:pt x="999435" y="726358"/>
                </a:cubicBezTo>
                <a:cubicBezTo>
                  <a:pt x="999435" y="728520"/>
                  <a:pt x="1002315" y="730682"/>
                  <a:pt x="1002315" y="732844"/>
                </a:cubicBezTo>
                <a:cubicBezTo>
                  <a:pt x="1005195" y="732844"/>
                  <a:pt x="1008076" y="732844"/>
                  <a:pt x="1013836" y="732844"/>
                </a:cubicBezTo>
                <a:cubicBezTo>
                  <a:pt x="1013836" y="709064"/>
                  <a:pt x="1013836" y="683123"/>
                  <a:pt x="1013836" y="657181"/>
                </a:cubicBezTo>
                <a:cubicBezTo>
                  <a:pt x="1042638" y="657181"/>
                  <a:pt x="1074321" y="657181"/>
                  <a:pt x="1106003" y="657181"/>
                </a:cubicBezTo>
                <a:cubicBezTo>
                  <a:pt x="1108883" y="572872"/>
                  <a:pt x="1114643" y="488563"/>
                  <a:pt x="1117524" y="404253"/>
                </a:cubicBezTo>
                <a:cubicBezTo>
                  <a:pt x="1106003" y="402091"/>
                  <a:pt x="1071440" y="393444"/>
                  <a:pt x="1100243" y="382635"/>
                </a:cubicBezTo>
                <a:cubicBezTo>
                  <a:pt x="1097362" y="380474"/>
                  <a:pt x="1094482" y="378312"/>
                  <a:pt x="1091602" y="378312"/>
                </a:cubicBezTo>
                <a:cubicBezTo>
                  <a:pt x="1091602" y="363179"/>
                  <a:pt x="1091602" y="363179"/>
                  <a:pt x="1103123" y="354532"/>
                </a:cubicBezTo>
                <a:cubicBezTo>
                  <a:pt x="1103123" y="350209"/>
                  <a:pt x="1103123" y="343723"/>
                  <a:pt x="1103123" y="337238"/>
                </a:cubicBezTo>
                <a:cubicBezTo>
                  <a:pt x="1108883" y="337238"/>
                  <a:pt x="1117524" y="337238"/>
                  <a:pt x="1123284" y="337238"/>
                </a:cubicBezTo>
                <a:cubicBezTo>
                  <a:pt x="1123284" y="328591"/>
                  <a:pt x="1123284" y="322106"/>
                  <a:pt x="1123284" y="315620"/>
                </a:cubicBezTo>
                <a:cubicBezTo>
                  <a:pt x="1123284" y="313459"/>
                  <a:pt x="1126164" y="313459"/>
                  <a:pt x="1126164" y="311297"/>
                </a:cubicBezTo>
                <a:cubicBezTo>
                  <a:pt x="1126164" y="285355"/>
                  <a:pt x="1126164" y="259414"/>
                  <a:pt x="1126164" y="233473"/>
                </a:cubicBezTo>
                <a:cubicBezTo>
                  <a:pt x="1126164" y="231311"/>
                  <a:pt x="1123284" y="229149"/>
                  <a:pt x="1123284" y="226987"/>
                </a:cubicBezTo>
                <a:cubicBezTo>
                  <a:pt x="1126164" y="224826"/>
                  <a:pt x="1129045" y="222664"/>
                  <a:pt x="1131925" y="220502"/>
                </a:cubicBezTo>
                <a:cubicBezTo>
                  <a:pt x="1131925" y="201046"/>
                  <a:pt x="1131925" y="181590"/>
                  <a:pt x="1131925" y="162134"/>
                </a:cubicBezTo>
                <a:cubicBezTo>
                  <a:pt x="1131925" y="162134"/>
                  <a:pt x="1134805" y="159972"/>
                  <a:pt x="1134805" y="157811"/>
                </a:cubicBezTo>
                <a:cubicBezTo>
                  <a:pt x="1134805" y="140516"/>
                  <a:pt x="1134805" y="121060"/>
                  <a:pt x="1134805" y="101604"/>
                </a:cubicBezTo>
                <a:cubicBezTo>
                  <a:pt x="1134805" y="101604"/>
                  <a:pt x="1137685" y="99443"/>
                  <a:pt x="1137685" y="99443"/>
                </a:cubicBezTo>
                <a:cubicBezTo>
                  <a:pt x="1137685" y="92957"/>
                  <a:pt x="1137685" y="88634"/>
                  <a:pt x="1137685" y="82148"/>
                </a:cubicBezTo>
                <a:cubicBezTo>
                  <a:pt x="1137685" y="82148"/>
                  <a:pt x="1137685" y="79987"/>
                  <a:pt x="1140565" y="79987"/>
                </a:cubicBezTo>
                <a:cubicBezTo>
                  <a:pt x="1143446" y="79987"/>
                  <a:pt x="1143446" y="82148"/>
                  <a:pt x="1143446" y="82148"/>
                </a:cubicBezTo>
                <a:cubicBezTo>
                  <a:pt x="1143446" y="88634"/>
                  <a:pt x="1143446" y="92957"/>
                  <a:pt x="1143446" y="99443"/>
                </a:cubicBezTo>
                <a:cubicBezTo>
                  <a:pt x="1146326" y="99443"/>
                  <a:pt x="1146326" y="101604"/>
                  <a:pt x="1146326" y="101604"/>
                </a:cubicBezTo>
                <a:cubicBezTo>
                  <a:pt x="1146326" y="121060"/>
                  <a:pt x="1146326" y="140516"/>
                  <a:pt x="1146326" y="157811"/>
                </a:cubicBezTo>
                <a:cubicBezTo>
                  <a:pt x="1149206" y="159972"/>
                  <a:pt x="1149206" y="159972"/>
                  <a:pt x="1149206" y="162134"/>
                </a:cubicBezTo>
                <a:cubicBezTo>
                  <a:pt x="1149206" y="181590"/>
                  <a:pt x="1149206" y="201046"/>
                  <a:pt x="1149206" y="220502"/>
                </a:cubicBezTo>
                <a:cubicBezTo>
                  <a:pt x="1152086" y="222664"/>
                  <a:pt x="1154967" y="224826"/>
                  <a:pt x="1157847" y="226987"/>
                </a:cubicBezTo>
                <a:cubicBezTo>
                  <a:pt x="1157847" y="229149"/>
                  <a:pt x="1154967" y="231311"/>
                  <a:pt x="1154967" y="233473"/>
                </a:cubicBezTo>
                <a:cubicBezTo>
                  <a:pt x="1154967" y="259414"/>
                  <a:pt x="1154967" y="285355"/>
                  <a:pt x="1154967" y="311297"/>
                </a:cubicBezTo>
                <a:cubicBezTo>
                  <a:pt x="1154967" y="313459"/>
                  <a:pt x="1157847" y="313459"/>
                  <a:pt x="1157847" y="315620"/>
                </a:cubicBezTo>
                <a:cubicBezTo>
                  <a:pt x="1157847" y="322106"/>
                  <a:pt x="1157847" y="328591"/>
                  <a:pt x="1157847" y="337238"/>
                </a:cubicBezTo>
                <a:cubicBezTo>
                  <a:pt x="1166487" y="337238"/>
                  <a:pt x="1172248" y="337238"/>
                  <a:pt x="1178008" y="337238"/>
                </a:cubicBezTo>
                <a:cubicBezTo>
                  <a:pt x="1178008" y="343723"/>
                  <a:pt x="1178008" y="350209"/>
                  <a:pt x="1178008" y="354532"/>
                </a:cubicBezTo>
                <a:cubicBezTo>
                  <a:pt x="1192409" y="363179"/>
                  <a:pt x="1189529" y="365341"/>
                  <a:pt x="1189529" y="378312"/>
                </a:cubicBezTo>
                <a:cubicBezTo>
                  <a:pt x="1186649" y="378312"/>
                  <a:pt x="1183769" y="380474"/>
                  <a:pt x="1180888" y="382635"/>
                </a:cubicBezTo>
                <a:cubicBezTo>
                  <a:pt x="1212571" y="391283"/>
                  <a:pt x="1178008" y="404253"/>
                  <a:pt x="1163607" y="404253"/>
                </a:cubicBezTo>
                <a:lnTo>
                  <a:pt x="1185461" y="814322"/>
                </a:lnTo>
                <a:lnTo>
                  <a:pt x="1201050" y="814322"/>
                </a:lnTo>
                <a:lnTo>
                  <a:pt x="1201050" y="810668"/>
                </a:lnTo>
                <a:cubicBezTo>
                  <a:pt x="1218331" y="810668"/>
                  <a:pt x="1238492" y="810668"/>
                  <a:pt x="1255774" y="810668"/>
                </a:cubicBezTo>
                <a:lnTo>
                  <a:pt x="1255774" y="814322"/>
                </a:lnTo>
                <a:lnTo>
                  <a:pt x="1264414" y="814322"/>
                </a:lnTo>
                <a:lnTo>
                  <a:pt x="1264414" y="797697"/>
                </a:lnTo>
                <a:cubicBezTo>
                  <a:pt x="1267295" y="797697"/>
                  <a:pt x="1270175" y="797697"/>
                  <a:pt x="1273055" y="797697"/>
                </a:cubicBezTo>
                <a:lnTo>
                  <a:pt x="1273055" y="814322"/>
                </a:lnTo>
                <a:lnTo>
                  <a:pt x="1319138" y="814322"/>
                </a:lnTo>
                <a:lnTo>
                  <a:pt x="1319138" y="812829"/>
                </a:lnTo>
                <a:cubicBezTo>
                  <a:pt x="1324899" y="812829"/>
                  <a:pt x="1333540" y="812829"/>
                  <a:pt x="1339300" y="812829"/>
                </a:cubicBezTo>
                <a:cubicBezTo>
                  <a:pt x="1339300" y="810668"/>
                  <a:pt x="1339300" y="808506"/>
                  <a:pt x="1339300" y="806344"/>
                </a:cubicBezTo>
                <a:cubicBezTo>
                  <a:pt x="1347941" y="806344"/>
                  <a:pt x="1356581" y="806344"/>
                  <a:pt x="1362342" y="806344"/>
                </a:cubicBezTo>
                <a:cubicBezTo>
                  <a:pt x="1362342" y="808506"/>
                  <a:pt x="1362342" y="808506"/>
                  <a:pt x="1362342" y="810668"/>
                </a:cubicBezTo>
                <a:cubicBezTo>
                  <a:pt x="1368102" y="810668"/>
                  <a:pt x="1373863" y="810668"/>
                  <a:pt x="1379623" y="810668"/>
                </a:cubicBezTo>
                <a:cubicBezTo>
                  <a:pt x="1379623" y="808506"/>
                  <a:pt x="1379623" y="808506"/>
                  <a:pt x="1379623" y="806344"/>
                </a:cubicBezTo>
                <a:cubicBezTo>
                  <a:pt x="1431467" y="806344"/>
                  <a:pt x="1483311" y="806344"/>
                  <a:pt x="1535154" y="806344"/>
                </a:cubicBezTo>
                <a:cubicBezTo>
                  <a:pt x="1535154" y="804182"/>
                  <a:pt x="1535154" y="802020"/>
                  <a:pt x="1535154" y="799859"/>
                </a:cubicBezTo>
                <a:cubicBezTo>
                  <a:pt x="1538034" y="799859"/>
                  <a:pt x="1543795" y="799859"/>
                  <a:pt x="1546675" y="799859"/>
                </a:cubicBezTo>
                <a:cubicBezTo>
                  <a:pt x="1546675" y="802020"/>
                  <a:pt x="1546675" y="804182"/>
                  <a:pt x="1546675" y="806344"/>
                </a:cubicBezTo>
                <a:cubicBezTo>
                  <a:pt x="1549556" y="806344"/>
                  <a:pt x="1555316" y="806344"/>
                  <a:pt x="1558196" y="806344"/>
                </a:cubicBezTo>
                <a:lnTo>
                  <a:pt x="1558196" y="814322"/>
                </a:lnTo>
                <a:lnTo>
                  <a:pt x="1566837" y="814322"/>
                </a:lnTo>
                <a:lnTo>
                  <a:pt x="1566837" y="810668"/>
                </a:lnTo>
                <a:cubicBezTo>
                  <a:pt x="1569717" y="810668"/>
                  <a:pt x="1572597" y="810668"/>
                  <a:pt x="1575477" y="810668"/>
                </a:cubicBezTo>
                <a:lnTo>
                  <a:pt x="1575477" y="814322"/>
                </a:lnTo>
                <a:lnTo>
                  <a:pt x="1601399" y="814322"/>
                </a:lnTo>
                <a:lnTo>
                  <a:pt x="1601399" y="808506"/>
                </a:lnTo>
                <a:cubicBezTo>
                  <a:pt x="1607160" y="808506"/>
                  <a:pt x="1612920" y="808506"/>
                  <a:pt x="1618681" y="808506"/>
                </a:cubicBezTo>
                <a:lnTo>
                  <a:pt x="1618681" y="814322"/>
                </a:lnTo>
                <a:lnTo>
                  <a:pt x="1693957" y="814322"/>
                </a:lnTo>
                <a:lnTo>
                  <a:pt x="1696446" y="782564"/>
                </a:lnTo>
                <a:cubicBezTo>
                  <a:pt x="1699327" y="782564"/>
                  <a:pt x="1702207" y="782564"/>
                  <a:pt x="1705087" y="782564"/>
                </a:cubicBezTo>
                <a:lnTo>
                  <a:pt x="1707576" y="814322"/>
                </a:lnTo>
                <a:lnTo>
                  <a:pt x="1719879" y="814322"/>
                </a:lnTo>
                <a:lnTo>
                  <a:pt x="1722368" y="782564"/>
                </a:lnTo>
                <a:cubicBezTo>
                  <a:pt x="1725248" y="782564"/>
                  <a:pt x="1728129" y="782564"/>
                  <a:pt x="1731009" y="782564"/>
                </a:cubicBezTo>
                <a:lnTo>
                  <a:pt x="1733829" y="814322"/>
                </a:lnTo>
                <a:lnTo>
                  <a:pt x="1808774" y="814322"/>
                </a:lnTo>
                <a:lnTo>
                  <a:pt x="1808774" y="810668"/>
                </a:lnTo>
                <a:cubicBezTo>
                  <a:pt x="1805894" y="810668"/>
                  <a:pt x="1803014" y="810668"/>
                  <a:pt x="1800134" y="810668"/>
                </a:cubicBezTo>
                <a:cubicBezTo>
                  <a:pt x="1800134" y="808506"/>
                  <a:pt x="1800134" y="808506"/>
                  <a:pt x="1800134" y="806344"/>
                </a:cubicBezTo>
                <a:cubicBezTo>
                  <a:pt x="1805894" y="806344"/>
                  <a:pt x="1811655" y="806344"/>
                  <a:pt x="1814535" y="806344"/>
                </a:cubicBezTo>
                <a:cubicBezTo>
                  <a:pt x="1814535" y="799859"/>
                  <a:pt x="1814535" y="795535"/>
                  <a:pt x="1814535" y="789050"/>
                </a:cubicBezTo>
                <a:cubicBezTo>
                  <a:pt x="1851978" y="789050"/>
                  <a:pt x="1889420" y="789050"/>
                  <a:pt x="1923983" y="789050"/>
                </a:cubicBezTo>
                <a:cubicBezTo>
                  <a:pt x="1923983" y="795535"/>
                  <a:pt x="1923983" y="799859"/>
                  <a:pt x="1923983" y="806344"/>
                </a:cubicBezTo>
                <a:cubicBezTo>
                  <a:pt x="1935504" y="806344"/>
                  <a:pt x="1947025" y="806344"/>
                  <a:pt x="1955665" y="804182"/>
                </a:cubicBezTo>
                <a:cubicBezTo>
                  <a:pt x="1955665" y="799859"/>
                  <a:pt x="1955665" y="793373"/>
                  <a:pt x="1955665" y="786888"/>
                </a:cubicBezTo>
                <a:cubicBezTo>
                  <a:pt x="1961426" y="786888"/>
                  <a:pt x="1964306" y="786888"/>
                  <a:pt x="1967186" y="786888"/>
                </a:cubicBezTo>
                <a:cubicBezTo>
                  <a:pt x="1967186" y="778241"/>
                  <a:pt x="1967186" y="767432"/>
                  <a:pt x="1967186" y="756623"/>
                </a:cubicBezTo>
                <a:cubicBezTo>
                  <a:pt x="1972947" y="756623"/>
                  <a:pt x="1978707" y="756623"/>
                  <a:pt x="1981587" y="756623"/>
                </a:cubicBezTo>
                <a:cubicBezTo>
                  <a:pt x="1984467" y="756623"/>
                  <a:pt x="1984467" y="754461"/>
                  <a:pt x="1987347" y="754461"/>
                </a:cubicBezTo>
                <a:cubicBezTo>
                  <a:pt x="1990228" y="754461"/>
                  <a:pt x="1995988" y="754461"/>
                  <a:pt x="2001749" y="754461"/>
                </a:cubicBezTo>
                <a:cubicBezTo>
                  <a:pt x="2001749" y="754461"/>
                  <a:pt x="2004629" y="756623"/>
                  <a:pt x="2004629" y="756623"/>
                </a:cubicBezTo>
                <a:cubicBezTo>
                  <a:pt x="2010389" y="756623"/>
                  <a:pt x="2016150" y="756623"/>
                  <a:pt x="2021910" y="756623"/>
                </a:cubicBezTo>
                <a:cubicBezTo>
                  <a:pt x="2021910" y="767432"/>
                  <a:pt x="2021910" y="776079"/>
                  <a:pt x="2021910" y="786888"/>
                </a:cubicBezTo>
                <a:cubicBezTo>
                  <a:pt x="2036311" y="786888"/>
                  <a:pt x="2050712" y="786888"/>
                  <a:pt x="2065113" y="786888"/>
                </a:cubicBezTo>
                <a:cubicBezTo>
                  <a:pt x="2065113" y="782564"/>
                  <a:pt x="2065113" y="778241"/>
                  <a:pt x="2065113" y="773917"/>
                </a:cubicBezTo>
                <a:cubicBezTo>
                  <a:pt x="2067994" y="773917"/>
                  <a:pt x="2067994" y="773917"/>
                  <a:pt x="2070874" y="773917"/>
                </a:cubicBezTo>
                <a:cubicBezTo>
                  <a:pt x="2070874" y="778241"/>
                  <a:pt x="2070874" y="782564"/>
                  <a:pt x="2070874" y="786888"/>
                </a:cubicBezTo>
                <a:cubicBezTo>
                  <a:pt x="2088155" y="786888"/>
                  <a:pt x="2088155" y="786888"/>
                  <a:pt x="2088155" y="786888"/>
                </a:cubicBezTo>
                <a:cubicBezTo>
                  <a:pt x="2088155" y="648534"/>
                  <a:pt x="2088155" y="648534"/>
                  <a:pt x="2088155" y="648534"/>
                </a:cubicBezTo>
                <a:cubicBezTo>
                  <a:pt x="2142879" y="648534"/>
                  <a:pt x="2142879" y="648534"/>
                  <a:pt x="2142879" y="648534"/>
                </a:cubicBezTo>
                <a:cubicBezTo>
                  <a:pt x="2142879" y="637725"/>
                  <a:pt x="2142879" y="637725"/>
                  <a:pt x="2142879" y="637725"/>
                </a:cubicBezTo>
                <a:cubicBezTo>
                  <a:pt x="2151520" y="637725"/>
                  <a:pt x="2151520" y="637725"/>
                  <a:pt x="2151520" y="637725"/>
                </a:cubicBezTo>
                <a:cubicBezTo>
                  <a:pt x="2151520" y="644211"/>
                  <a:pt x="2151520" y="644211"/>
                  <a:pt x="2151520" y="644211"/>
                </a:cubicBezTo>
                <a:cubicBezTo>
                  <a:pt x="2177442" y="644211"/>
                  <a:pt x="2177442" y="644211"/>
                  <a:pt x="2177442" y="644211"/>
                </a:cubicBezTo>
                <a:cubicBezTo>
                  <a:pt x="2177442" y="637725"/>
                  <a:pt x="2177442" y="637725"/>
                  <a:pt x="2177442" y="637725"/>
                </a:cubicBezTo>
                <a:cubicBezTo>
                  <a:pt x="2183202" y="637725"/>
                  <a:pt x="2183202" y="637725"/>
                  <a:pt x="2183202" y="637725"/>
                </a:cubicBezTo>
                <a:cubicBezTo>
                  <a:pt x="2183202" y="652858"/>
                  <a:pt x="2183202" y="652858"/>
                  <a:pt x="2183202" y="652858"/>
                </a:cubicBezTo>
                <a:cubicBezTo>
                  <a:pt x="2191843" y="652858"/>
                  <a:pt x="2191843" y="652858"/>
                  <a:pt x="2191843" y="652858"/>
                </a:cubicBezTo>
                <a:cubicBezTo>
                  <a:pt x="2191843" y="665828"/>
                  <a:pt x="2191843" y="665828"/>
                  <a:pt x="2191843" y="665828"/>
                </a:cubicBezTo>
                <a:cubicBezTo>
                  <a:pt x="2223525" y="665828"/>
                  <a:pt x="2223525" y="665828"/>
                  <a:pt x="2223525" y="665828"/>
                </a:cubicBezTo>
                <a:cubicBezTo>
                  <a:pt x="2223525" y="698255"/>
                  <a:pt x="2223525" y="698255"/>
                  <a:pt x="2223525" y="698255"/>
                </a:cubicBezTo>
                <a:cubicBezTo>
                  <a:pt x="2226405" y="698255"/>
                  <a:pt x="2226405" y="698255"/>
                  <a:pt x="2226405" y="698255"/>
                </a:cubicBezTo>
                <a:cubicBezTo>
                  <a:pt x="2226405" y="676637"/>
                  <a:pt x="2226405" y="676637"/>
                  <a:pt x="2226405" y="676637"/>
                </a:cubicBezTo>
                <a:cubicBezTo>
                  <a:pt x="2240807" y="676637"/>
                  <a:pt x="2240807" y="676637"/>
                  <a:pt x="2240807" y="676637"/>
                </a:cubicBezTo>
                <a:cubicBezTo>
                  <a:pt x="2240807" y="713388"/>
                  <a:pt x="2240807" y="713388"/>
                  <a:pt x="2240807" y="713388"/>
                </a:cubicBezTo>
                <a:cubicBezTo>
                  <a:pt x="2284010" y="713388"/>
                  <a:pt x="2284010" y="713388"/>
                  <a:pt x="2284010" y="713388"/>
                </a:cubicBezTo>
                <a:cubicBezTo>
                  <a:pt x="2284010" y="700417"/>
                  <a:pt x="2284010" y="700417"/>
                  <a:pt x="2284010" y="700417"/>
                </a:cubicBezTo>
                <a:cubicBezTo>
                  <a:pt x="2301291" y="700417"/>
                  <a:pt x="2301291" y="700417"/>
                  <a:pt x="2301291" y="700417"/>
                </a:cubicBezTo>
                <a:cubicBezTo>
                  <a:pt x="2301291" y="717711"/>
                  <a:pt x="2301291" y="717711"/>
                  <a:pt x="2301291" y="717711"/>
                </a:cubicBezTo>
                <a:cubicBezTo>
                  <a:pt x="2307051" y="717711"/>
                  <a:pt x="2307051" y="717711"/>
                  <a:pt x="2307051" y="717711"/>
                </a:cubicBezTo>
                <a:cubicBezTo>
                  <a:pt x="2307051" y="700417"/>
                  <a:pt x="2307051" y="700417"/>
                  <a:pt x="2307051" y="700417"/>
                </a:cubicBezTo>
                <a:cubicBezTo>
                  <a:pt x="2327213" y="700417"/>
                  <a:pt x="2327213" y="700417"/>
                  <a:pt x="2327213" y="700417"/>
                </a:cubicBezTo>
                <a:cubicBezTo>
                  <a:pt x="2327213" y="661505"/>
                  <a:pt x="2327213" y="661505"/>
                  <a:pt x="2327213" y="661505"/>
                </a:cubicBezTo>
                <a:cubicBezTo>
                  <a:pt x="2338734" y="661505"/>
                  <a:pt x="2338734" y="661505"/>
                  <a:pt x="2338734" y="661505"/>
                </a:cubicBezTo>
                <a:cubicBezTo>
                  <a:pt x="2353135" y="618269"/>
                  <a:pt x="2353135" y="618269"/>
                  <a:pt x="2353135" y="618269"/>
                </a:cubicBezTo>
                <a:cubicBezTo>
                  <a:pt x="2367536" y="618269"/>
                  <a:pt x="2367536" y="618269"/>
                  <a:pt x="2367536" y="618269"/>
                </a:cubicBezTo>
                <a:cubicBezTo>
                  <a:pt x="2384817" y="661505"/>
                  <a:pt x="2384817" y="661505"/>
                  <a:pt x="2384817" y="661505"/>
                </a:cubicBezTo>
                <a:cubicBezTo>
                  <a:pt x="2396338" y="661505"/>
                  <a:pt x="2396338" y="661505"/>
                  <a:pt x="2396338" y="661505"/>
                </a:cubicBezTo>
                <a:cubicBezTo>
                  <a:pt x="2396338" y="726358"/>
                  <a:pt x="2396338" y="726358"/>
                  <a:pt x="2396338" y="726358"/>
                </a:cubicBezTo>
                <a:cubicBezTo>
                  <a:pt x="2404979" y="726358"/>
                  <a:pt x="2404979" y="726358"/>
                  <a:pt x="2404979" y="726358"/>
                </a:cubicBezTo>
                <a:cubicBezTo>
                  <a:pt x="2404979" y="771756"/>
                  <a:pt x="2404979" y="771756"/>
                  <a:pt x="2404979" y="771756"/>
                </a:cubicBezTo>
                <a:cubicBezTo>
                  <a:pt x="2410739" y="771756"/>
                  <a:pt x="2410739" y="771756"/>
                  <a:pt x="2410739" y="771756"/>
                </a:cubicBezTo>
                <a:cubicBezTo>
                  <a:pt x="2410739" y="756623"/>
                  <a:pt x="2410739" y="756623"/>
                  <a:pt x="2410739" y="756623"/>
                </a:cubicBezTo>
                <a:cubicBezTo>
                  <a:pt x="2419379" y="767432"/>
                  <a:pt x="2419379" y="767432"/>
                  <a:pt x="2419379" y="767432"/>
                </a:cubicBezTo>
                <a:cubicBezTo>
                  <a:pt x="2428020" y="767432"/>
                  <a:pt x="2428020" y="767432"/>
                  <a:pt x="2428020" y="767432"/>
                </a:cubicBezTo>
                <a:cubicBezTo>
                  <a:pt x="2428020" y="680961"/>
                  <a:pt x="2428020" y="680961"/>
                  <a:pt x="2428020" y="680961"/>
                </a:cubicBezTo>
                <a:cubicBezTo>
                  <a:pt x="2468343" y="680961"/>
                  <a:pt x="2468343" y="680961"/>
                  <a:pt x="2468343" y="680961"/>
                </a:cubicBezTo>
                <a:cubicBezTo>
                  <a:pt x="2485625" y="696093"/>
                  <a:pt x="2485625" y="696093"/>
                  <a:pt x="2485625" y="696093"/>
                </a:cubicBezTo>
                <a:cubicBezTo>
                  <a:pt x="2485625" y="680961"/>
                  <a:pt x="2485625" y="680961"/>
                  <a:pt x="2485625" y="680961"/>
                </a:cubicBezTo>
                <a:cubicBezTo>
                  <a:pt x="2488505" y="680961"/>
                  <a:pt x="2488505" y="680961"/>
                  <a:pt x="2488505" y="680961"/>
                </a:cubicBezTo>
                <a:cubicBezTo>
                  <a:pt x="2488505" y="678799"/>
                  <a:pt x="2488505" y="678799"/>
                  <a:pt x="2488505" y="678799"/>
                </a:cubicBezTo>
                <a:cubicBezTo>
                  <a:pt x="2502906" y="678799"/>
                  <a:pt x="2502906" y="678799"/>
                  <a:pt x="2502906" y="678799"/>
                </a:cubicBezTo>
                <a:cubicBezTo>
                  <a:pt x="2502906" y="655020"/>
                  <a:pt x="2502906" y="655020"/>
                  <a:pt x="2502906" y="655020"/>
                </a:cubicBezTo>
                <a:cubicBezTo>
                  <a:pt x="2511546" y="655020"/>
                  <a:pt x="2511546" y="655020"/>
                  <a:pt x="2511546" y="655020"/>
                </a:cubicBezTo>
                <a:cubicBezTo>
                  <a:pt x="2511546" y="642049"/>
                  <a:pt x="2511546" y="642049"/>
                  <a:pt x="2511546" y="642049"/>
                </a:cubicBezTo>
                <a:cubicBezTo>
                  <a:pt x="2514426" y="642049"/>
                  <a:pt x="2514426" y="642049"/>
                  <a:pt x="2514426" y="642049"/>
                </a:cubicBezTo>
                <a:cubicBezTo>
                  <a:pt x="2514426" y="618269"/>
                  <a:pt x="2514426" y="618269"/>
                  <a:pt x="2514426" y="618269"/>
                </a:cubicBezTo>
                <a:cubicBezTo>
                  <a:pt x="2537468" y="618269"/>
                  <a:pt x="2537468" y="618269"/>
                  <a:pt x="2537468" y="618269"/>
                </a:cubicBezTo>
                <a:cubicBezTo>
                  <a:pt x="2537468" y="588004"/>
                  <a:pt x="2537468" y="588004"/>
                  <a:pt x="2537468" y="588004"/>
                </a:cubicBezTo>
                <a:cubicBezTo>
                  <a:pt x="2548989" y="588004"/>
                  <a:pt x="2548989" y="588004"/>
                  <a:pt x="2548989" y="588004"/>
                </a:cubicBezTo>
                <a:cubicBezTo>
                  <a:pt x="2548989" y="581519"/>
                  <a:pt x="2548989" y="581519"/>
                  <a:pt x="2548989" y="581519"/>
                </a:cubicBezTo>
                <a:cubicBezTo>
                  <a:pt x="2557630" y="581519"/>
                  <a:pt x="2557630" y="581519"/>
                  <a:pt x="2557630" y="581519"/>
                </a:cubicBezTo>
                <a:cubicBezTo>
                  <a:pt x="2557630" y="551254"/>
                  <a:pt x="2557630" y="551254"/>
                  <a:pt x="2557630" y="551254"/>
                </a:cubicBezTo>
                <a:cubicBezTo>
                  <a:pt x="2563390" y="551254"/>
                  <a:pt x="2563390" y="551254"/>
                  <a:pt x="2563390" y="551254"/>
                </a:cubicBezTo>
                <a:cubicBezTo>
                  <a:pt x="2563390" y="542607"/>
                  <a:pt x="2563390" y="542607"/>
                  <a:pt x="2563390" y="542607"/>
                </a:cubicBezTo>
                <a:cubicBezTo>
                  <a:pt x="2572031" y="542607"/>
                  <a:pt x="2572031" y="542607"/>
                  <a:pt x="2572031" y="542607"/>
                </a:cubicBezTo>
                <a:cubicBezTo>
                  <a:pt x="2572031" y="512342"/>
                  <a:pt x="2572031" y="512342"/>
                  <a:pt x="2572031" y="512342"/>
                </a:cubicBezTo>
                <a:cubicBezTo>
                  <a:pt x="2609474" y="512342"/>
                  <a:pt x="2609474" y="512342"/>
                  <a:pt x="2609474" y="512342"/>
                </a:cubicBezTo>
                <a:cubicBezTo>
                  <a:pt x="2609474" y="499371"/>
                  <a:pt x="2609474" y="499371"/>
                  <a:pt x="2609474" y="499371"/>
                </a:cubicBezTo>
                <a:cubicBezTo>
                  <a:pt x="2652677" y="499371"/>
                  <a:pt x="2652677" y="499371"/>
                  <a:pt x="2652677" y="499371"/>
                </a:cubicBezTo>
                <a:cubicBezTo>
                  <a:pt x="2652677" y="490724"/>
                  <a:pt x="2652677" y="490724"/>
                  <a:pt x="2652677" y="490724"/>
                </a:cubicBezTo>
                <a:cubicBezTo>
                  <a:pt x="2678599" y="490724"/>
                  <a:pt x="2678599" y="490724"/>
                  <a:pt x="2678599" y="490724"/>
                </a:cubicBezTo>
                <a:cubicBezTo>
                  <a:pt x="2678599" y="499371"/>
                  <a:pt x="2678599" y="499371"/>
                  <a:pt x="2678599" y="499371"/>
                </a:cubicBezTo>
                <a:cubicBezTo>
                  <a:pt x="2684359" y="499371"/>
                  <a:pt x="2684359" y="499371"/>
                  <a:pt x="2684359" y="499371"/>
                </a:cubicBezTo>
                <a:cubicBezTo>
                  <a:pt x="2684359" y="495048"/>
                  <a:pt x="2684359" y="495048"/>
                  <a:pt x="2684359" y="495048"/>
                </a:cubicBezTo>
                <a:cubicBezTo>
                  <a:pt x="2698760" y="495048"/>
                  <a:pt x="2698760" y="495048"/>
                  <a:pt x="2698760" y="495048"/>
                </a:cubicBezTo>
                <a:cubicBezTo>
                  <a:pt x="2698760" y="499371"/>
                  <a:pt x="2698760" y="499371"/>
                  <a:pt x="2698760" y="499371"/>
                </a:cubicBezTo>
                <a:cubicBezTo>
                  <a:pt x="2707401" y="499371"/>
                  <a:pt x="2707401" y="499371"/>
                  <a:pt x="2707401" y="499371"/>
                </a:cubicBezTo>
                <a:cubicBezTo>
                  <a:pt x="2707401" y="490724"/>
                  <a:pt x="2707401" y="490724"/>
                  <a:pt x="2707401" y="490724"/>
                </a:cubicBezTo>
                <a:cubicBezTo>
                  <a:pt x="2727562" y="490724"/>
                  <a:pt x="2727562" y="490724"/>
                  <a:pt x="2727562" y="490724"/>
                </a:cubicBezTo>
                <a:cubicBezTo>
                  <a:pt x="2727562" y="499371"/>
                  <a:pt x="2727562" y="499371"/>
                  <a:pt x="2727562" y="499371"/>
                </a:cubicBezTo>
                <a:cubicBezTo>
                  <a:pt x="2759245" y="499371"/>
                  <a:pt x="2759245" y="499371"/>
                  <a:pt x="2759245" y="499371"/>
                </a:cubicBezTo>
                <a:cubicBezTo>
                  <a:pt x="2759245" y="514504"/>
                  <a:pt x="2759245" y="514504"/>
                  <a:pt x="2759245" y="514504"/>
                </a:cubicBezTo>
                <a:cubicBezTo>
                  <a:pt x="2779406" y="514504"/>
                  <a:pt x="2779406" y="514504"/>
                  <a:pt x="2779406" y="514504"/>
                </a:cubicBezTo>
                <a:cubicBezTo>
                  <a:pt x="2779406" y="596652"/>
                  <a:pt x="2779406" y="596652"/>
                  <a:pt x="2779406" y="596652"/>
                </a:cubicBezTo>
                <a:cubicBezTo>
                  <a:pt x="2788046" y="596652"/>
                  <a:pt x="2788046" y="596652"/>
                  <a:pt x="2788046" y="596652"/>
                </a:cubicBezTo>
                <a:cubicBezTo>
                  <a:pt x="2788046" y="564225"/>
                  <a:pt x="2788046" y="564225"/>
                  <a:pt x="2788046" y="564225"/>
                </a:cubicBezTo>
                <a:cubicBezTo>
                  <a:pt x="2842771" y="564225"/>
                  <a:pt x="2842771" y="564225"/>
                  <a:pt x="2842771" y="564225"/>
                </a:cubicBezTo>
                <a:cubicBezTo>
                  <a:pt x="2842771" y="596652"/>
                  <a:pt x="2842771" y="596652"/>
                  <a:pt x="2842771" y="596652"/>
                </a:cubicBezTo>
                <a:cubicBezTo>
                  <a:pt x="2848531" y="596652"/>
                  <a:pt x="2848531" y="596652"/>
                  <a:pt x="2848531" y="596652"/>
                </a:cubicBezTo>
                <a:cubicBezTo>
                  <a:pt x="2848531" y="683123"/>
                  <a:pt x="2848531" y="683123"/>
                  <a:pt x="2848531" y="683123"/>
                </a:cubicBezTo>
                <a:cubicBezTo>
                  <a:pt x="2857172" y="680961"/>
                  <a:pt x="2857172" y="680961"/>
                  <a:pt x="2857172" y="680961"/>
                </a:cubicBezTo>
                <a:cubicBezTo>
                  <a:pt x="2860052" y="611784"/>
                  <a:pt x="2860052" y="611784"/>
                  <a:pt x="2860052" y="611784"/>
                </a:cubicBezTo>
                <a:cubicBezTo>
                  <a:pt x="2862932" y="680961"/>
                  <a:pt x="2862932" y="680961"/>
                  <a:pt x="2862932" y="680961"/>
                </a:cubicBezTo>
                <a:cubicBezTo>
                  <a:pt x="2871573" y="683123"/>
                  <a:pt x="2871573" y="683123"/>
                  <a:pt x="2871573" y="683123"/>
                </a:cubicBezTo>
                <a:cubicBezTo>
                  <a:pt x="2880213" y="724196"/>
                  <a:pt x="2880213" y="724196"/>
                  <a:pt x="2880213" y="724196"/>
                </a:cubicBezTo>
                <a:cubicBezTo>
                  <a:pt x="2903255" y="735005"/>
                  <a:pt x="2903255" y="735005"/>
                  <a:pt x="2903255" y="735005"/>
                </a:cubicBezTo>
                <a:cubicBezTo>
                  <a:pt x="2903255" y="717711"/>
                  <a:pt x="2903255" y="717711"/>
                  <a:pt x="2903255" y="717711"/>
                </a:cubicBezTo>
                <a:cubicBezTo>
                  <a:pt x="2911896" y="717711"/>
                  <a:pt x="2911896" y="717711"/>
                  <a:pt x="2911896" y="717711"/>
                </a:cubicBezTo>
                <a:cubicBezTo>
                  <a:pt x="2911896" y="706902"/>
                  <a:pt x="2911896" y="706902"/>
                  <a:pt x="2911896" y="706902"/>
                </a:cubicBezTo>
                <a:cubicBezTo>
                  <a:pt x="2981021" y="706902"/>
                  <a:pt x="2981021" y="706902"/>
                  <a:pt x="2981021" y="706902"/>
                </a:cubicBezTo>
                <a:cubicBezTo>
                  <a:pt x="2981021" y="711226"/>
                  <a:pt x="2981021" y="711226"/>
                  <a:pt x="2981021" y="711226"/>
                </a:cubicBezTo>
                <a:cubicBezTo>
                  <a:pt x="2989662" y="711226"/>
                  <a:pt x="2989662" y="711226"/>
                  <a:pt x="2989662" y="711226"/>
                </a:cubicBezTo>
                <a:cubicBezTo>
                  <a:pt x="2989662" y="698255"/>
                  <a:pt x="2989662" y="698255"/>
                  <a:pt x="2989662" y="698255"/>
                </a:cubicBezTo>
                <a:cubicBezTo>
                  <a:pt x="3001182" y="698255"/>
                  <a:pt x="3001182" y="698255"/>
                  <a:pt x="3001182" y="698255"/>
                </a:cubicBezTo>
                <a:cubicBezTo>
                  <a:pt x="3001182" y="713388"/>
                  <a:pt x="3001182" y="713388"/>
                  <a:pt x="3001182" y="713388"/>
                </a:cubicBezTo>
                <a:cubicBezTo>
                  <a:pt x="3006943" y="713388"/>
                  <a:pt x="3006943" y="713388"/>
                  <a:pt x="3006943" y="713388"/>
                </a:cubicBezTo>
                <a:cubicBezTo>
                  <a:pt x="3006943" y="696093"/>
                  <a:pt x="3006943" y="696093"/>
                  <a:pt x="3006943" y="696093"/>
                </a:cubicBezTo>
                <a:cubicBezTo>
                  <a:pt x="3021343" y="696093"/>
                  <a:pt x="3021343" y="696093"/>
                  <a:pt x="3021343" y="696093"/>
                </a:cubicBezTo>
                <a:cubicBezTo>
                  <a:pt x="3021343" y="687446"/>
                  <a:pt x="3021343" y="687446"/>
                  <a:pt x="3021343" y="687446"/>
                </a:cubicBezTo>
                <a:cubicBezTo>
                  <a:pt x="3047266" y="687446"/>
                  <a:pt x="3047266" y="687446"/>
                  <a:pt x="3047266" y="687446"/>
                </a:cubicBezTo>
                <a:cubicBezTo>
                  <a:pt x="3047266" y="665828"/>
                  <a:pt x="3047266" y="665828"/>
                  <a:pt x="3047266" y="665828"/>
                </a:cubicBezTo>
                <a:cubicBezTo>
                  <a:pt x="3055906" y="663667"/>
                  <a:pt x="3055906" y="663667"/>
                  <a:pt x="3055906" y="663667"/>
                </a:cubicBezTo>
                <a:cubicBezTo>
                  <a:pt x="3055906" y="659343"/>
                  <a:pt x="3055906" y="659343"/>
                  <a:pt x="3055906" y="659343"/>
                </a:cubicBezTo>
                <a:cubicBezTo>
                  <a:pt x="3078948" y="659343"/>
                  <a:pt x="3078948" y="659343"/>
                  <a:pt x="3078948" y="659343"/>
                </a:cubicBezTo>
                <a:cubicBezTo>
                  <a:pt x="3078948" y="646372"/>
                  <a:pt x="3078948" y="646372"/>
                  <a:pt x="3078948" y="646372"/>
                </a:cubicBezTo>
                <a:cubicBezTo>
                  <a:pt x="3090469" y="646372"/>
                  <a:pt x="3090469" y="646372"/>
                  <a:pt x="3090469" y="646372"/>
                </a:cubicBezTo>
                <a:cubicBezTo>
                  <a:pt x="3090469" y="607460"/>
                  <a:pt x="3090469" y="607460"/>
                  <a:pt x="3090469" y="607460"/>
                </a:cubicBezTo>
                <a:cubicBezTo>
                  <a:pt x="3110630" y="607460"/>
                  <a:pt x="3110630" y="607460"/>
                  <a:pt x="3110630" y="607460"/>
                </a:cubicBezTo>
                <a:cubicBezTo>
                  <a:pt x="3110630" y="603137"/>
                  <a:pt x="3110630" y="603137"/>
                  <a:pt x="3110630" y="603137"/>
                </a:cubicBezTo>
                <a:cubicBezTo>
                  <a:pt x="3122151" y="603137"/>
                  <a:pt x="3122151" y="603137"/>
                  <a:pt x="3122151" y="603137"/>
                </a:cubicBezTo>
                <a:cubicBezTo>
                  <a:pt x="3122151" y="555578"/>
                  <a:pt x="3122151" y="555578"/>
                  <a:pt x="3122151" y="555578"/>
                </a:cubicBezTo>
                <a:cubicBezTo>
                  <a:pt x="3148073" y="555578"/>
                  <a:pt x="3148073" y="555578"/>
                  <a:pt x="3148073" y="555578"/>
                </a:cubicBezTo>
                <a:cubicBezTo>
                  <a:pt x="3148073" y="536122"/>
                  <a:pt x="3148073" y="536122"/>
                  <a:pt x="3148073" y="536122"/>
                </a:cubicBezTo>
                <a:cubicBezTo>
                  <a:pt x="3197037" y="536122"/>
                  <a:pt x="3197037" y="536122"/>
                  <a:pt x="3197037" y="536122"/>
                </a:cubicBezTo>
                <a:cubicBezTo>
                  <a:pt x="3197037" y="557740"/>
                  <a:pt x="3197037" y="557740"/>
                  <a:pt x="3197037" y="557740"/>
                </a:cubicBezTo>
                <a:cubicBezTo>
                  <a:pt x="3234480" y="557740"/>
                  <a:pt x="3234480" y="557740"/>
                  <a:pt x="3234480" y="557740"/>
                </a:cubicBezTo>
                <a:cubicBezTo>
                  <a:pt x="3234480" y="605299"/>
                  <a:pt x="3234480" y="605299"/>
                  <a:pt x="3234480" y="605299"/>
                </a:cubicBezTo>
                <a:cubicBezTo>
                  <a:pt x="3251761" y="605299"/>
                  <a:pt x="3251761" y="605299"/>
                  <a:pt x="3251761" y="605299"/>
                </a:cubicBezTo>
                <a:cubicBezTo>
                  <a:pt x="3251761" y="711226"/>
                  <a:pt x="3251761" y="711226"/>
                  <a:pt x="3251761" y="711226"/>
                </a:cubicBezTo>
                <a:cubicBezTo>
                  <a:pt x="3260401" y="711226"/>
                  <a:pt x="3260401" y="711226"/>
                  <a:pt x="3260401" y="711226"/>
                </a:cubicBezTo>
                <a:cubicBezTo>
                  <a:pt x="3271922" y="683123"/>
                  <a:pt x="3271922" y="683123"/>
                  <a:pt x="3271922" y="683123"/>
                </a:cubicBezTo>
                <a:cubicBezTo>
                  <a:pt x="3280563" y="696093"/>
                  <a:pt x="3280563" y="696093"/>
                  <a:pt x="3280563" y="696093"/>
                </a:cubicBezTo>
                <a:cubicBezTo>
                  <a:pt x="3277683" y="696093"/>
                  <a:pt x="3277683" y="696093"/>
                  <a:pt x="3277683" y="696093"/>
                </a:cubicBezTo>
                <a:cubicBezTo>
                  <a:pt x="3277683" y="711226"/>
                  <a:pt x="3277683" y="711226"/>
                  <a:pt x="3277683" y="711226"/>
                </a:cubicBezTo>
                <a:cubicBezTo>
                  <a:pt x="3289203" y="711226"/>
                  <a:pt x="3289203" y="711226"/>
                  <a:pt x="3289203" y="711226"/>
                </a:cubicBezTo>
                <a:cubicBezTo>
                  <a:pt x="3289203" y="743652"/>
                  <a:pt x="3289203" y="743652"/>
                  <a:pt x="3289203" y="743652"/>
                </a:cubicBezTo>
                <a:cubicBezTo>
                  <a:pt x="3300724" y="743652"/>
                  <a:pt x="3300724" y="743652"/>
                  <a:pt x="3300724" y="743652"/>
                </a:cubicBezTo>
                <a:cubicBezTo>
                  <a:pt x="3300724" y="767432"/>
                  <a:pt x="3300724" y="767432"/>
                  <a:pt x="3300724" y="767432"/>
                </a:cubicBezTo>
                <a:cubicBezTo>
                  <a:pt x="3320885" y="767432"/>
                  <a:pt x="3320885" y="767432"/>
                  <a:pt x="3320885" y="767432"/>
                </a:cubicBezTo>
                <a:cubicBezTo>
                  <a:pt x="3320885" y="758785"/>
                  <a:pt x="3320885" y="758785"/>
                  <a:pt x="3320885" y="758785"/>
                </a:cubicBezTo>
                <a:cubicBezTo>
                  <a:pt x="3343927" y="758785"/>
                  <a:pt x="3343927" y="758785"/>
                  <a:pt x="3343927" y="758785"/>
                </a:cubicBezTo>
                <a:cubicBezTo>
                  <a:pt x="3343927" y="735005"/>
                  <a:pt x="3343927" y="735005"/>
                  <a:pt x="3343927" y="735005"/>
                </a:cubicBezTo>
                <a:cubicBezTo>
                  <a:pt x="3398652" y="735005"/>
                  <a:pt x="3398652" y="735005"/>
                  <a:pt x="3398652" y="735005"/>
                </a:cubicBezTo>
                <a:cubicBezTo>
                  <a:pt x="3398652" y="741491"/>
                  <a:pt x="3398652" y="741491"/>
                  <a:pt x="3398652" y="741491"/>
                </a:cubicBezTo>
                <a:cubicBezTo>
                  <a:pt x="3404412" y="741491"/>
                  <a:pt x="3404412" y="741491"/>
                  <a:pt x="3404412" y="741491"/>
                </a:cubicBezTo>
                <a:cubicBezTo>
                  <a:pt x="3404412" y="743652"/>
                  <a:pt x="3404412" y="743652"/>
                  <a:pt x="3404412" y="743652"/>
                </a:cubicBezTo>
                <a:cubicBezTo>
                  <a:pt x="3407292" y="743652"/>
                  <a:pt x="3407292" y="743652"/>
                  <a:pt x="3407292" y="743652"/>
                </a:cubicBezTo>
                <a:cubicBezTo>
                  <a:pt x="3407292" y="735005"/>
                  <a:pt x="3407292" y="735005"/>
                  <a:pt x="3407292" y="735005"/>
                </a:cubicBezTo>
                <a:cubicBezTo>
                  <a:pt x="3418813" y="735005"/>
                  <a:pt x="3418813" y="735005"/>
                  <a:pt x="3418813" y="735005"/>
                </a:cubicBezTo>
                <a:cubicBezTo>
                  <a:pt x="3418813" y="752300"/>
                  <a:pt x="3418813" y="752300"/>
                  <a:pt x="3418813" y="752300"/>
                </a:cubicBezTo>
                <a:cubicBezTo>
                  <a:pt x="3427454" y="752300"/>
                  <a:pt x="3427454" y="752300"/>
                  <a:pt x="3427454" y="752300"/>
                </a:cubicBezTo>
                <a:cubicBezTo>
                  <a:pt x="3427454" y="743652"/>
                  <a:pt x="3427454" y="743652"/>
                  <a:pt x="3427454" y="743652"/>
                </a:cubicBezTo>
                <a:cubicBezTo>
                  <a:pt x="3438974" y="743652"/>
                  <a:pt x="3438974" y="743652"/>
                  <a:pt x="3438974" y="743652"/>
                </a:cubicBezTo>
                <a:cubicBezTo>
                  <a:pt x="3438974" y="719873"/>
                  <a:pt x="3438974" y="719873"/>
                  <a:pt x="3438974" y="719873"/>
                </a:cubicBezTo>
                <a:cubicBezTo>
                  <a:pt x="3482178" y="719873"/>
                  <a:pt x="3482178" y="719873"/>
                  <a:pt x="3482178" y="719873"/>
                </a:cubicBezTo>
                <a:cubicBezTo>
                  <a:pt x="3482178" y="726358"/>
                  <a:pt x="3482178" y="726358"/>
                  <a:pt x="3482178" y="726358"/>
                </a:cubicBezTo>
                <a:cubicBezTo>
                  <a:pt x="3490818" y="726358"/>
                  <a:pt x="3490818" y="726358"/>
                  <a:pt x="3490818" y="726358"/>
                </a:cubicBezTo>
                <a:cubicBezTo>
                  <a:pt x="3490818" y="713388"/>
                  <a:pt x="3490818" y="713388"/>
                  <a:pt x="3490818" y="713388"/>
                </a:cubicBezTo>
                <a:cubicBezTo>
                  <a:pt x="3513860" y="713388"/>
                  <a:pt x="3513860" y="713388"/>
                  <a:pt x="3513860" y="713388"/>
                </a:cubicBezTo>
                <a:cubicBezTo>
                  <a:pt x="3513860" y="687446"/>
                  <a:pt x="3513860" y="687446"/>
                  <a:pt x="3513860" y="687446"/>
                </a:cubicBezTo>
                <a:cubicBezTo>
                  <a:pt x="3534022" y="687446"/>
                  <a:pt x="3534022" y="687446"/>
                  <a:pt x="3534022" y="687446"/>
                </a:cubicBezTo>
                <a:cubicBezTo>
                  <a:pt x="3534022" y="696093"/>
                  <a:pt x="3534022" y="696093"/>
                  <a:pt x="3534022" y="696093"/>
                </a:cubicBezTo>
                <a:cubicBezTo>
                  <a:pt x="3545542" y="696093"/>
                  <a:pt x="3545542" y="696093"/>
                  <a:pt x="3545542" y="696093"/>
                </a:cubicBezTo>
                <a:cubicBezTo>
                  <a:pt x="3545542" y="672314"/>
                  <a:pt x="3545542" y="672314"/>
                  <a:pt x="3545542" y="672314"/>
                </a:cubicBezTo>
                <a:cubicBezTo>
                  <a:pt x="3565703" y="672314"/>
                  <a:pt x="3565703" y="672314"/>
                  <a:pt x="3565703" y="672314"/>
                </a:cubicBezTo>
                <a:cubicBezTo>
                  <a:pt x="3565703" y="687446"/>
                  <a:pt x="3565703" y="687446"/>
                  <a:pt x="3565703" y="687446"/>
                </a:cubicBezTo>
                <a:cubicBezTo>
                  <a:pt x="3597386" y="687446"/>
                  <a:pt x="3597386" y="687446"/>
                  <a:pt x="3597386" y="687446"/>
                </a:cubicBezTo>
                <a:cubicBezTo>
                  <a:pt x="3597386" y="678799"/>
                  <a:pt x="3597386" y="678799"/>
                  <a:pt x="3597386" y="678799"/>
                </a:cubicBezTo>
                <a:cubicBezTo>
                  <a:pt x="3620427" y="678799"/>
                  <a:pt x="3620427" y="678799"/>
                  <a:pt x="3620427" y="678799"/>
                </a:cubicBezTo>
                <a:cubicBezTo>
                  <a:pt x="3620427" y="687446"/>
                  <a:pt x="3620427" y="687446"/>
                  <a:pt x="3620427" y="687446"/>
                </a:cubicBezTo>
                <a:cubicBezTo>
                  <a:pt x="3629068" y="687446"/>
                  <a:pt x="3629068" y="687446"/>
                  <a:pt x="3629068" y="687446"/>
                </a:cubicBezTo>
                <a:cubicBezTo>
                  <a:pt x="3629068" y="702579"/>
                  <a:pt x="3629068" y="702579"/>
                  <a:pt x="3629068" y="702579"/>
                </a:cubicBezTo>
                <a:cubicBezTo>
                  <a:pt x="3640589" y="702579"/>
                  <a:pt x="3640589" y="702579"/>
                  <a:pt x="3640589" y="702579"/>
                </a:cubicBezTo>
                <a:cubicBezTo>
                  <a:pt x="3640589" y="713388"/>
                  <a:pt x="3640589" y="713388"/>
                  <a:pt x="3640589" y="713388"/>
                </a:cubicBezTo>
                <a:cubicBezTo>
                  <a:pt x="3703954" y="713388"/>
                  <a:pt x="3703954" y="713388"/>
                  <a:pt x="3703954" y="713388"/>
                </a:cubicBezTo>
                <a:cubicBezTo>
                  <a:pt x="3703954" y="743652"/>
                  <a:pt x="3703954" y="743652"/>
                  <a:pt x="3703954" y="743652"/>
                </a:cubicBezTo>
                <a:cubicBezTo>
                  <a:pt x="3726996" y="743652"/>
                  <a:pt x="3726996" y="743652"/>
                  <a:pt x="3726996" y="743652"/>
                </a:cubicBezTo>
                <a:cubicBezTo>
                  <a:pt x="3726996" y="735005"/>
                  <a:pt x="3726996" y="735005"/>
                  <a:pt x="3726996" y="735005"/>
                </a:cubicBezTo>
                <a:cubicBezTo>
                  <a:pt x="3790360" y="735005"/>
                  <a:pt x="3790360" y="735005"/>
                  <a:pt x="3790360" y="735005"/>
                </a:cubicBezTo>
                <a:cubicBezTo>
                  <a:pt x="3790360" y="724196"/>
                  <a:pt x="3790360" y="724196"/>
                  <a:pt x="3790360" y="724196"/>
                </a:cubicBezTo>
                <a:cubicBezTo>
                  <a:pt x="3801881" y="719873"/>
                  <a:pt x="3801881" y="719873"/>
                  <a:pt x="3801881" y="719873"/>
                </a:cubicBezTo>
                <a:cubicBezTo>
                  <a:pt x="3801881" y="687446"/>
                  <a:pt x="3801881" y="687446"/>
                  <a:pt x="3801881" y="687446"/>
                </a:cubicBezTo>
                <a:cubicBezTo>
                  <a:pt x="3822042" y="687446"/>
                  <a:pt x="3822042" y="687446"/>
                  <a:pt x="3822042" y="687446"/>
                </a:cubicBezTo>
                <a:cubicBezTo>
                  <a:pt x="3830683" y="706902"/>
                  <a:pt x="3830683" y="706902"/>
                  <a:pt x="3830683" y="706902"/>
                </a:cubicBezTo>
                <a:cubicBezTo>
                  <a:pt x="3833564" y="700417"/>
                  <a:pt x="3833564" y="700417"/>
                  <a:pt x="3833564" y="700417"/>
                </a:cubicBezTo>
                <a:cubicBezTo>
                  <a:pt x="3850845" y="698255"/>
                  <a:pt x="3850845" y="698255"/>
                  <a:pt x="3850845" y="698255"/>
                </a:cubicBezTo>
                <a:cubicBezTo>
                  <a:pt x="3847965" y="609622"/>
                  <a:pt x="3847965" y="609622"/>
                  <a:pt x="3847965" y="609622"/>
                </a:cubicBezTo>
                <a:cubicBezTo>
                  <a:pt x="3865245" y="611784"/>
                  <a:pt x="3865245" y="611784"/>
                  <a:pt x="3865245" y="611784"/>
                </a:cubicBezTo>
                <a:cubicBezTo>
                  <a:pt x="3865245" y="471268"/>
                  <a:pt x="3865245" y="471268"/>
                  <a:pt x="3865245" y="471268"/>
                </a:cubicBezTo>
                <a:cubicBezTo>
                  <a:pt x="3891168" y="471268"/>
                  <a:pt x="3891168" y="471268"/>
                  <a:pt x="3891168" y="471268"/>
                </a:cubicBezTo>
                <a:cubicBezTo>
                  <a:pt x="3891168" y="356694"/>
                  <a:pt x="3891168" y="356694"/>
                  <a:pt x="3891168" y="356694"/>
                </a:cubicBezTo>
                <a:cubicBezTo>
                  <a:pt x="3896928" y="350209"/>
                  <a:pt x="3896928" y="350209"/>
                  <a:pt x="3896928" y="350209"/>
                </a:cubicBezTo>
                <a:cubicBezTo>
                  <a:pt x="3896928" y="326429"/>
                  <a:pt x="3896928" y="326429"/>
                  <a:pt x="3896928" y="326429"/>
                </a:cubicBezTo>
                <a:cubicBezTo>
                  <a:pt x="3919969" y="326429"/>
                  <a:pt x="3919969" y="326429"/>
                  <a:pt x="3919969" y="326429"/>
                </a:cubicBezTo>
                <a:cubicBezTo>
                  <a:pt x="3974694" y="246443"/>
                  <a:pt x="3974694" y="246443"/>
                  <a:pt x="3974694" y="246443"/>
                </a:cubicBezTo>
                <a:cubicBezTo>
                  <a:pt x="3977574" y="1"/>
                  <a:pt x="3977574" y="1"/>
                  <a:pt x="3977574" y="1"/>
                </a:cubicBezTo>
                <a:cubicBezTo>
                  <a:pt x="3983335" y="246443"/>
                  <a:pt x="3983335" y="246443"/>
                  <a:pt x="3983335" y="246443"/>
                </a:cubicBezTo>
                <a:cubicBezTo>
                  <a:pt x="4035178" y="328591"/>
                  <a:pt x="4035178" y="328591"/>
                  <a:pt x="4035178" y="328591"/>
                </a:cubicBezTo>
                <a:cubicBezTo>
                  <a:pt x="4058220" y="328591"/>
                  <a:pt x="4058220" y="328591"/>
                  <a:pt x="4058220" y="328591"/>
                </a:cubicBezTo>
                <a:cubicBezTo>
                  <a:pt x="4058220" y="354532"/>
                  <a:pt x="4058220" y="354532"/>
                  <a:pt x="4058220" y="354532"/>
                </a:cubicBezTo>
                <a:cubicBezTo>
                  <a:pt x="4063981" y="356694"/>
                  <a:pt x="4063981" y="356694"/>
                  <a:pt x="4063981" y="356694"/>
                </a:cubicBezTo>
                <a:cubicBezTo>
                  <a:pt x="4063981" y="471268"/>
                  <a:pt x="4063981" y="471268"/>
                  <a:pt x="4063981" y="471268"/>
                </a:cubicBezTo>
                <a:cubicBezTo>
                  <a:pt x="4084142" y="471268"/>
                  <a:pt x="4084142" y="471268"/>
                  <a:pt x="4084142" y="471268"/>
                </a:cubicBezTo>
                <a:cubicBezTo>
                  <a:pt x="4084142" y="607460"/>
                  <a:pt x="4084142" y="607460"/>
                  <a:pt x="4084142" y="607460"/>
                </a:cubicBezTo>
                <a:cubicBezTo>
                  <a:pt x="4107184" y="607460"/>
                  <a:pt x="4107184" y="607460"/>
                  <a:pt x="4107184" y="607460"/>
                </a:cubicBezTo>
                <a:cubicBezTo>
                  <a:pt x="4107184" y="730682"/>
                  <a:pt x="4107184" y="730682"/>
                  <a:pt x="4107184" y="730682"/>
                </a:cubicBezTo>
                <a:cubicBezTo>
                  <a:pt x="4144626" y="728520"/>
                  <a:pt x="4144626" y="728520"/>
                  <a:pt x="4144626" y="728520"/>
                </a:cubicBezTo>
                <a:cubicBezTo>
                  <a:pt x="4150387" y="717711"/>
                  <a:pt x="4150387" y="717711"/>
                  <a:pt x="4150387" y="717711"/>
                </a:cubicBezTo>
                <a:cubicBezTo>
                  <a:pt x="4170548" y="715549"/>
                  <a:pt x="4170548" y="715549"/>
                  <a:pt x="4170548" y="715549"/>
                </a:cubicBezTo>
                <a:cubicBezTo>
                  <a:pt x="4176309" y="724196"/>
                  <a:pt x="4176309" y="724196"/>
                  <a:pt x="4176309" y="724196"/>
                </a:cubicBezTo>
                <a:cubicBezTo>
                  <a:pt x="4205111" y="724196"/>
                  <a:pt x="4205111" y="724196"/>
                  <a:pt x="4205111" y="724196"/>
                </a:cubicBezTo>
                <a:lnTo>
                  <a:pt x="4205111" y="726591"/>
                </a:lnTo>
                <a:lnTo>
                  <a:pt x="4207550" y="712285"/>
                </a:lnTo>
                <a:cubicBezTo>
                  <a:pt x="4209221" y="702478"/>
                  <a:pt x="4211450" y="689402"/>
                  <a:pt x="4214422" y="671967"/>
                </a:cubicBezTo>
                <a:cubicBezTo>
                  <a:pt x="4214422" y="671967"/>
                  <a:pt x="4214422" y="671967"/>
                  <a:pt x="4208478" y="667318"/>
                </a:cubicBezTo>
                <a:cubicBezTo>
                  <a:pt x="4208478" y="667318"/>
                  <a:pt x="4208478" y="667318"/>
                  <a:pt x="4208478" y="660344"/>
                </a:cubicBezTo>
                <a:cubicBezTo>
                  <a:pt x="4208478" y="660344"/>
                  <a:pt x="4208478" y="660344"/>
                  <a:pt x="4217394" y="655694"/>
                </a:cubicBezTo>
                <a:cubicBezTo>
                  <a:pt x="4217394" y="655694"/>
                  <a:pt x="4217394" y="655694"/>
                  <a:pt x="4220366" y="641747"/>
                </a:cubicBezTo>
                <a:cubicBezTo>
                  <a:pt x="4220366" y="641747"/>
                  <a:pt x="4220366" y="641747"/>
                  <a:pt x="4226312" y="655694"/>
                </a:cubicBezTo>
                <a:cubicBezTo>
                  <a:pt x="4226312" y="655694"/>
                  <a:pt x="4226312" y="655694"/>
                  <a:pt x="4232255" y="660344"/>
                </a:cubicBezTo>
                <a:cubicBezTo>
                  <a:pt x="4232255" y="660344"/>
                  <a:pt x="4232255" y="660344"/>
                  <a:pt x="4232255" y="669642"/>
                </a:cubicBezTo>
                <a:cubicBezTo>
                  <a:pt x="4232255" y="669642"/>
                  <a:pt x="4232255" y="669642"/>
                  <a:pt x="4226312" y="671967"/>
                </a:cubicBezTo>
                <a:cubicBezTo>
                  <a:pt x="4226312" y="671967"/>
                  <a:pt x="4226312" y="671967"/>
                  <a:pt x="4241171" y="739382"/>
                </a:cubicBezTo>
                <a:cubicBezTo>
                  <a:pt x="4241171" y="739382"/>
                  <a:pt x="4241171" y="739382"/>
                  <a:pt x="4253059" y="739382"/>
                </a:cubicBezTo>
                <a:cubicBezTo>
                  <a:pt x="4253059" y="739382"/>
                  <a:pt x="4253059" y="739382"/>
                  <a:pt x="4261975" y="771927"/>
                </a:cubicBezTo>
                <a:cubicBezTo>
                  <a:pt x="4261975" y="771927"/>
                  <a:pt x="4261975" y="771927"/>
                  <a:pt x="4306555" y="778901"/>
                </a:cubicBezTo>
                <a:cubicBezTo>
                  <a:pt x="4306555" y="778901"/>
                  <a:pt x="4306555" y="778901"/>
                  <a:pt x="4306555" y="739382"/>
                </a:cubicBezTo>
                <a:cubicBezTo>
                  <a:pt x="4306555" y="739382"/>
                  <a:pt x="4306555" y="739382"/>
                  <a:pt x="4380856" y="739382"/>
                </a:cubicBezTo>
                <a:cubicBezTo>
                  <a:pt x="4380856" y="739382"/>
                  <a:pt x="4380856" y="739382"/>
                  <a:pt x="4410576" y="755654"/>
                </a:cubicBezTo>
                <a:cubicBezTo>
                  <a:pt x="4410576" y="755654"/>
                  <a:pt x="4410576" y="755654"/>
                  <a:pt x="4425436" y="755654"/>
                </a:cubicBezTo>
                <a:cubicBezTo>
                  <a:pt x="4425436" y="755654"/>
                  <a:pt x="4425436" y="755654"/>
                  <a:pt x="4440296" y="739382"/>
                </a:cubicBezTo>
                <a:cubicBezTo>
                  <a:pt x="4440296" y="739382"/>
                  <a:pt x="4440296" y="739382"/>
                  <a:pt x="4461100" y="739382"/>
                </a:cubicBezTo>
                <a:cubicBezTo>
                  <a:pt x="4461100" y="739382"/>
                  <a:pt x="4461100" y="739382"/>
                  <a:pt x="4461100" y="804472"/>
                </a:cubicBezTo>
                <a:cubicBezTo>
                  <a:pt x="4461100" y="804472"/>
                  <a:pt x="4461100" y="804472"/>
                  <a:pt x="4472988" y="806797"/>
                </a:cubicBezTo>
                <a:cubicBezTo>
                  <a:pt x="4472988" y="806797"/>
                  <a:pt x="4472988" y="806797"/>
                  <a:pt x="4472988" y="797498"/>
                </a:cubicBezTo>
                <a:cubicBezTo>
                  <a:pt x="4472988" y="797498"/>
                  <a:pt x="4472988" y="797498"/>
                  <a:pt x="4505680" y="797498"/>
                </a:cubicBezTo>
                <a:cubicBezTo>
                  <a:pt x="4505680" y="797498"/>
                  <a:pt x="4505680" y="797498"/>
                  <a:pt x="4505680" y="699863"/>
                </a:cubicBezTo>
                <a:cubicBezTo>
                  <a:pt x="4505680" y="699863"/>
                  <a:pt x="4505680" y="699863"/>
                  <a:pt x="4508652" y="697538"/>
                </a:cubicBezTo>
                <a:cubicBezTo>
                  <a:pt x="4508652" y="697538"/>
                  <a:pt x="4508652" y="697538"/>
                  <a:pt x="4577008" y="697538"/>
                </a:cubicBezTo>
                <a:cubicBezTo>
                  <a:pt x="4577008" y="697538"/>
                  <a:pt x="4577008" y="697538"/>
                  <a:pt x="4577008" y="685915"/>
                </a:cubicBezTo>
                <a:cubicBezTo>
                  <a:pt x="4577008" y="685915"/>
                  <a:pt x="4577008" y="685915"/>
                  <a:pt x="4606729" y="685915"/>
                </a:cubicBezTo>
                <a:cubicBezTo>
                  <a:pt x="4606729" y="685915"/>
                  <a:pt x="4606729" y="685915"/>
                  <a:pt x="4606729" y="676616"/>
                </a:cubicBezTo>
                <a:cubicBezTo>
                  <a:pt x="4606729" y="676616"/>
                  <a:pt x="4606729" y="676616"/>
                  <a:pt x="4666169" y="676616"/>
                </a:cubicBezTo>
                <a:cubicBezTo>
                  <a:pt x="4666169" y="676616"/>
                  <a:pt x="4666169" y="676616"/>
                  <a:pt x="4666169" y="697538"/>
                </a:cubicBezTo>
                <a:cubicBezTo>
                  <a:pt x="4666169" y="697538"/>
                  <a:pt x="4666169" y="697538"/>
                  <a:pt x="4689946" y="706837"/>
                </a:cubicBezTo>
                <a:cubicBezTo>
                  <a:pt x="4689946" y="706837"/>
                  <a:pt x="4689946" y="706837"/>
                  <a:pt x="4689946" y="737057"/>
                </a:cubicBezTo>
                <a:cubicBezTo>
                  <a:pt x="4689946" y="737057"/>
                  <a:pt x="4689946" y="737057"/>
                  <a:pt x="4704806" y="741706"/>
                </a:cubicBezTo>
                <a:cubicBezTo>
                  <a:pt x="4704806" y="741706"/>
                  <a:pt x="4704806" y="741706"/>
                  <a:pt x="4704806" y="732408"/>
                </a:cubicBezTo>
                <a:cubicBezTo>
                  <a:pt x="4704806" y="732408"/>
                  <a:pt x="4704806" y="732408"/>
                  <a:pt x="4716694" y="732408"/>
                </a:cubicBezTo>
                <a:cubicBezTo>
                  <a:pt x="4716694" y="732408"/>
                  <a:pt x="4716694" y="732408"/>
                  <a:pt x="4716694" y="725434"/>
                </a:cubicBezTo>
                <a:cubicBezTo>
                  <a:pt x="4716694" y="725434"/>
                  <a:pt x="4716694" y="725434"/>
                  <a:pt x="4704806" y="725434"/>
                </a:cubicBezTo>
                <a:cubicBezTo>
                  <a:pt x="4704806" y="725434"/>
                  <a:pt x="4704806" y="725434"/>
                  <a:pt x="4704806" y="716135"/>
                </a:cubicBezTo>
                <a:cubicBezTo>
                  <a:pt x="4704806" y="716135"/>
                  <a:pt x="4704806" y="716135"/>
                  <a:pt x="4716694" y="716135"/>
                </a:cubicBezTo>
                <a:cubicBezTo>
                  <a:pt x="4716694" y="716135"/>
                  <a:pt x="4716694" y="716135"/>
                  <a:pt x="4716694" y="706837"/>
                </a:cubicBezTo>
                <a:cubicBezTo>
                  <a:pt x="4716694" y="706837"/>
                  <a:pt x="4716694" y="706837"/>
                  <a:pt x="4704806" y="706837"/>
                </a:cubicBezTo>
                <a:cubicBezTo>
                  <a:pt x="4704806" y="706837"/>
                  <a:pt x="4704806" y="706837"/>
                  <a:pt x="4704806" y="697538"/>
                </a:cubicBezTo>
                <a:cubicBezTo>
                  <a:pt x="4704806" y="697538"/>
                  <a:pt x="4704806" y="697538"/>
                  <a:pt x="4716694" y="697538"/>
                </a:cubicBezTo>
                <a:cubicBezTo>
                  <a:pt x="4716694" y="697538"/>
                  <a:pt x="4716694" y="697538"/>
                  <a:pt x="4716694" y="690564"/>
                </a:cubicBezTo>
                <a:cubicBezTo>
                  <a:pt x="4716694" y="690564"/>
                  <a:pt x="4716694" y="690564"/>
                  <a:pt x="4704806" y="690564"/>
                </a:cubicBezTo>
                <a:cubicBezTo>
                  <a:pt x="4704806" y="690564"/>
                  <a:pt x="4704806" y="690564"/>
                  <a:pt x="4704806" y="681266"/>
                </a:cubicBezTo>
                <a:cubicBezTo>
                  <a:pt x="4704806" y="681266"/>
                  <a:pt x="4704806" y="681266"/>
                  <a:pt x="4716694" y="681266"/>
                </a:cubicBezTo>
                <a:cubicBezTo>
                  <a:pt x="4716694" y="681266"/>
                  <a:pt x="4716694" y="681266"/>
                  <a:pt x="4716694" y="671967"/>
                </a:cubicBezTo>
                <a:cubicBezTo>
                  <a:pt x="4716694" y="671967"/>
                  <a:pt x="4716694" y="671967"/>
                  <a:pt x="4704806" y="671967"/>
                </a:cubicBezTo>
                <a:cubicBezTo>
                  <a:pt x="4704806" y="671967"/>
                  <a:pt x="4704806" y="671967"/>
                  <a:pt x="4704806" y="664993"/>
                </a:cubicBezTo>
                <a:cubicBezTo>
                  <a:pt x="4704806" y="664993"/>
                  <a:pt x="4704806" y="664993"/>
                  <a:pt x="4716694" y="664993"/>
                </a:cubicBezTo>
                <a:cubicBezTo>
                  <a:pt x="4716694" y="664993"/>
                  <a:pt x="4716694" y="664993"/>
                  <a:pt x="4716694" y="655694"/>
                </a:cubicBezTo>
                <a:cubicBezTo>
                  <a:pt x="4716694" y="655694"/>
                  <a:pt x="4716694" y="655694"/>
                  <a:pt x="4704806" y="655694"/>
                </a:cubicBezTo>
                <a:cubicBezTo>
                  <a:pt x="4704806" y="655694"/>
                  <a:pt x="4704806" y="655694"/>
                  <a:pt x="4704806" y="646396"/>
                </a:cubicBezTo>
                <a:cubicBezTo>
                  <a:pt x="4704806" y="646396"/>
                  <a:pt x="4704806" y="646396"/>
                  <a:pt x="4716694" y="646396"/>
                </a:cubicBezTo>
                <a:cubicBezTo>
                  <a:pt x="4716694" y="646396"/>
                  <a:pt x="4716694" y="646396"/>
                  <a:pt x="4716694" y="637097"/>
                </a:cubicBezTo>
                <a:cubicBezTo>
                  <a:pt x="4716694" y="637097"/>
                  <a:pt x="4716694" y="637097"/>
                  <a:pt x="4704806" y="637097"/>
                </a:cubicBezTo>
                <a:cubicBezTo>
                  <a:pt x="4704806" y="637097"/>
                  <a:pt x="4704806" y="637097"/>
                  <a:pt x="4704806" y="630123"/>
                </a:cubicBezTo>
                <a:cubicBezTo>
                  <a:pt x="4704806" y="630123"/>
                  <a:pt x="4704806" y="630123"/>
                  <a:pt x="4716694" y="630123"/>
                </a:cubicBezTo>
                <a:cubicBezTo>
                  <a:pt x="4716694" y="630123"/>
                  <a:pt x="4716694" y="630123"/>
                  <a:pt x="4716694" y="620825"/>
                </a:cubicBezTo>
                <a:cubicBezTo>
                  <a:pt x="4716694" y="620825"/>
                  <a:pt x="4716694" y="620825"/>
                  <a:pt x="4704806" y="620825"/>
                </a:cubicBezTo>
                <a:cubicBezTo>
                  <a:pt x="4704806" y="620825"/>
                  <a:pt x="4704806" y="620825"/>
                  <a:pt x="4704806" y="611526"/>
                </a:cubicBezTo>
                <a:cubicBezTo>
                  <a:pt x="4704806" y="611526"/>
                  <a:pt x="4704806" y="611526"/>
                  <a:pt x="4716694" y="611526"/>
                </a:cubicBezTo>
                <a:cubicBezTo>
                  <a:pt x="4716694" y="611526"/>
                  <a:pt x="4716694" y="611526"/>
                  <a:pt x="4716694" y="604552"/>
                </a:cubicBezTo>
                <a:cubicBezTo>
                  <a:pt x="4716694" y="604552"/>
                  <a:pt x="4716694" y="604552"/>
                  <a:pt x="4704806" y="604552"/>
                </a:cubicBezTo>
                <a:cubicBezTo>
                  <a:pt x="4704806" y="604552"/>
                  <a:pt x="4704806" y="604552"/>
                  <a:pt x="4704806" y="595254"/>
                </a:cubicBezTo>
                <a:cubicBezTo>
                  <a:pt x="4704806" y="595254"/>
                  <a:pt x="4704806" y="595254"/>
                  <a:pt x="4716694" y="595254"/>
                </a:cubicBezTo>
                <a:cubicBezTo>
                  <a:pt x="4716694" y="595254"/>
                  <a:pt x="4716694" y="595254"/>
                  <a:pt x="4716694" y="585955"/>
                </a:cubicBezTo>
                <a:cubicBezTo>
                  <a:pt x="4716694" y="585955"/>
                  <a:pt x="4716694" y="585955"/>
                  <a:pt x="4704806" y="585955"/>
                </a:cubicBezTo>
                <a:cubicBezTo>
                  <a:pt x="4704806" y="585955"/>
                  <a:pt x="4704806" y="585955"/>
                  <a:pt x="4704806" y="576656"/>
                </a:cubicBezTo>
                <a:cubicBezTo>
                  <a:pt x="4704806" y="576656"/>
                  <a:pt x="4704806" y="576656"/>
                  <a:pt x="4716694" y="576656"/>
                </a:cubicBezTo>
                <a:cubicBezTo>
                  <a:pt x="4716694" y="576656"/>
                  <a:pt x="4716694" y="576656"/>
                  <a:pt x="4716694" y="569682"/>
                </a:cubicBezTo>
                <a:cubicBezTo>
                  <a:pt x="4716694" y="569682"/>
                  <a:pt x="4716694" y="569682"/>
                  <a:pt x="4704806" y="569682"/>
                </a:cubicBezTo>
                <a:cubicBezTo>
                  <a:pt x="4704806" y="569682"/>
                  <a:pt x="4704806" y="569682"/>
                  <a:pt x="4704806" y="560384"/>
                </a:cubicBezTo>
                <a:cubicBezTo>
                  <a:pt x="4704806" y="560384"/>
                  <a:pt x="4704806" y="560384"/>
                  <a:pt x="4716694" y="560384"/>
                </a:cubicBezTo>
                <a:cubicBezTo>
                  <a:pt x="4716694" y="560384"/>
                  <a:pt x="4716694" y="560384"/>
                  <a:pt x="4716694" y="551085"/>
                </a:cubicBezTo>
                <a:cubicBezTo>
                  <a:pt x="4716694" y="551085"/>
                  <a:pt x="4716694" y="551085"/>
                  <a:pt x="4704806" y="551085"/>
                </a:cubicBezTo>
                <a:cubicBezTo>
                  <a:pt x="4704806" y="551085"/>
                  <a:pt x="4704806" y="551085"/>
                  <a:pt x="4704806" y="541787"/>
                </a:cubicBezTo>
                <a:cubicBezTo>
                  <a:pt x="4704806" y="541787"/>
                  <a:pt x="4704806" y="541787"/>
                  <a:pt x="4716694" y="541787"/>
                </a:cubicBezTo>
                <a:cubicBezTo>
                  <a:pt x="4716694" y="541787"/>
                  <a:pt x="4716694" y="541787"/>
                  <a:pt x="4716694" y="534813"/>
                </a:cubicBezTo>
                <a:cubicBezTo>
                  <a:pt x="4716694" y="534813"/>
                  <a:pt x="4716694" y="534813"/>
                  <a:pt x="4704806" y="534813"/>
                </a:cubicBezTo>
                <a:cubicBezTo>
                  <a:pt x="4704806" y="534813"/>
                  <a:pt x="4704806" y="534813"/>
                  <a:pt x="4704806" y="525514"/>
                </a:cubicBezTo>
                <a:cubicBezTo>
                  <a:pt x="4704806" y="525514"/>
                  <a:pt x="4704806" y="525514"/>
                  <a:pt x="4716694" y="525514"/>
                </a:cubicBezTo>
                <a:cubicBezTo>
                  <a:pt x="4716694" y="525514"/>
                  <a:pt x="4716694" y="525514"/>
                  <a:pt x="4704806" y="511566"/>
                </a:cubicBezTo>
                <a:cubicBezTo>
                  <a:pt x="4704806" y="511566"/>
                  <a:pt x="4704806" y="511566"/>
                  <a:pt x="4704806" y="474372"/>
                </a:cubicBezTo>
                <a:cubicBezTo>
                  <a:pt x="4704806" y="474372"/>
                  <a:pt x="4704806" y="474372"/>
                  <a:pt x="4903930" y="474372"/>
                </a:cubicBezTo>
                <a:cubicBezTo>
                  <a:pt x="4903930" y="474372"/>
                  <a:pt x="4903930" y="474372"/>
                  <a:pt x="4921763" y="495294"/>
                </a:cubicBezTo>
                <a:cubicBezTo>
                  <a:pt x="4921763" y="495294"/>
                  <a:pt x="4921763" y="495294"/>
                  <a:pt x="4921763" y="541787"/>
                </a:cubicBezTo>
                <a:cubicBezTo>
                  <a:pt x="4921763" y="541787"/>
                  <a:pt x="4921763" y="541787"/>
                  <a:pt x="4909874" y="541787"/>
                </a:cubicBezTo>
                <a:cubicBezTo>
                  <a:pt x="4909874" y="541787"/>
                  <a:pt x="4909874" y="541787"/>
                  <a:pt x="4909874" y="551085"/>
                </a:cubicBezTo>
                <a:cubicBezTo>
                  <a:pt x="4909874" y="551085"/>
                  <a:pt x="4909874" y="551085"/>
                  <a:pt x="4921763" y="551085"/>
                </a:cubicBezTo>
                <a:cubicBezTo>
                  <a:pt x="4921763" y="551085"/>
                  <a:pt x="4921763" y="551085"/>
                  <a:pt x="4921763" y="560384"/>
                </a:cubicBezTo>
                <a:cubicBezTo>
                  <a:pt x="4921763" y="560384"/>
                  <a:pt x="4921763" y="560384"/>
                  <a:pt x="4909874" y="560384"/>
                </a:cubicBezTo>
                <a:cubicBezTo>
                  <a:pt x="4909874" y="560384"/>
                  <a:pt x="4909874" y="560384"/>
                  <a:pt x="4909874" y="569682"/>
                </a:cubicBezTo>
                <a:cubicBezTo>
                  <a:pt x="4909874" y="569682"/>
                  <a:pt x="4909874" y="569682"/>
                  <a:pt x="4921763" y="569682"/>
                </a:cubicBezTo>
                <a:cubicBezTo>
                  <a:pt x="4921763" y="569682"/>
                  <a:pt x="4921763" y="569682"/>
                  <a:pt x="4921763" y="576656"/>
                </a:cubicBezTo>
                <a:cubicBezTo>
                  <a:pt x="4921763" y="576656"/>
                  <a:pt x="4921763" y="576656"/>
                  <a:pt x="4909874" y="576656"/>
                </a:cubicBezTo>
                <a:cubicBezTo>
                  <a:pt x="4909874" y="576656"/>
                  <a:pt x="4909874" y="576656"/>
                  <a:pt x="4909874" y="585955"/>
                </a:cubicBezTo>
                <a:cubicBezTo>
                  <a:pt x="4909874" y="585955"/>
                  <a:pt x="4909874" y="585955"/>
                  <a:pt x="4921763" y="585955"/>
                </a:cubicBezTo>
                <a:cubicBezTo>
                  <a:pt x="4921763" y="585955"/>
                  <a:pt x="4921763" y="585955"/>
                  <a:pt x="4921763" y="595254"/>
                </a:cubicBezTo>
                <a:cubicBezTo>
                  <a:pt x="4921763" y="595254"/>
                  <a:pt x="4921763" y="595254"/>
                  <a:pt x="4909874" y="595254"/>
                </a:cubicBezTo>
                <a:cubicBezTo>
                  <a:pt x="4909874" y="595254"/>
                  <a:pt x="4909874" y="595254"/>
                  <a:pt x="4909874" y="604552"/>
                </a:cubicBezTo>
                <a:cubicBezTo>
                  <a:pt x="4909874" y="604552"/>
                  <a:pt x="4909874" y="604552"/>
                  <a:pt x="4921763" y="604552"/>
                </a:cubicBezTo>
                <a:cubicBezTo>
                  <a:pt x="4921763" y="604552"/>
                  <a:pt x="4921763" y="604552"/>
                  <a:pt x="4921763" y="611526"/>
                </a:cubicBezTo>
                <a:cubicBezTo>
                  <a:pt x="4921763" y="611526"/>
                  <a:pt x="4921763" y="611526"/>
                  <a:pt x="4909874" y="611526"/>
                </a:cubicBezTo>
                <a:cubicBezTo>
                  <a:pt x="4909874" y="611526"/>
                  <a:pt x="4909874" y="611526"/>
                  <a:pt x="4909874" y="620825"/>
                </a:cubicBezTo>
                <a:cubicBezTo>
                  <a:pt x="4909874" y="620825"/>
                  <a:pt x="4909874" y="620825"/>
                  <a:pt x="4921763" y="620825"/>
                </a:cubicBezTo>
                <a:cubicBezTo>
                  <a:pt x="4921763" y="620825"/>
                  <a:pt x="4921763" y="620825"/>
                  <a:pt x="4921763" y="630123"/>
                </a:cubicBezTo>
                <a:cubicBezTo>
                  <a:pt x="4921763" y="630123"/>
                  <a:pt x="4921763" y="630123"/>
                  <a:pt x="4909874" y="630123"/>
                </a:cubicBezTo>
                <a:cubicBezTo>
                  <a:pt x="4909874" y="630123"/>
                  <a:pt x="4909874" y="630123"/>
                  <a:pt x="4909874" y="637097"/>
                </a:cubicBezTo>
                <a:cubicBezTo>
                  <a:pt x="4909874" y="637097"/>
                  <a:pt x="4909874" y="637097"/>
                  <a:pt x="4921763" y="637097"/>
                </a:cubicBezTo>
                <a:cubicBezTo>
                  <a:pt x="4921763" y="637097"/>
                  <a:pt x="4921763" y="637097"/>
                  <a:pt x="4921763" y="646396"/>
                </a:cubicBezTo>
                <a:cubicBezTo>
                  <a:pt x="4921763" y="646396"/>
                  <a:pt x="4921763" y="646396"/>
                  <a:pt x="4909874" y="646396"/>
                </a:cubicBezTo>
                <a:cubicBezTo>
                  <a:pt x="4909874" y="646396"/>
                  <a:pt x="4909874" y="646396"/>
                  <a:pt x="4909874" y="655694"/>
                </a:cubicBezTo>
                <a:cubicBezTo>
                  <a:pt x="4909874" y="655694"/>
                  <a:pt x="4909874" y="655694"/>
                  <a:pt x="4921763" y="655694"/>
                </a:cubicBezTo>
                <a:cubicBezTo>
                  <a:pt x="4921763" y="655694"/>
                  <a:pt x="4921763" y="655694"/>
                  <a:pt x="4921763" y="664993"/>
                </a:cubicBezTo>
                <a:cubicBezTo>
                  <a:pt x="4921763" y="664993"/>
                  <a:pt x="4921763" y="664993"/>
                  <a:pt x="4909874" y="664993"/>
                </a:cubicBezTo>
                <a:cubicBezTo>
                  <a:pt x="4909874" y="664993"/>
                  <a:pt x="4909874" y="664993"/>
                  <a:pt x="4909874" y="671967"/>
                </a:cubicBezTo>
                <a:cubicBezTo>
                  <a:pt x="4909874" y="671967"/>
                  <a:pt x="4909874" y="671967"/>
                  <a:pt x="4921763" y="671967"/>
                </a:cubicBezTo>
                <a:cubicBezTo>
                  <a:pt x="4921763" y="671967"/>
                  <a:pt x="4921763" y="671967"/>
                  <a:pt x="4921763" y="681266"/>
                </a:cubicBezTo>
                <a:cubicBezTo>
                  <a:pt x="4921763" y="681266"/>
                  <a:pt x="4921763" y="681266"/>
                  <a:pt x="4909874" y="681266"/>
                </a:cubicBezTo>
                <a:cubicBezTo>
                  <a:pt x="4909874" y="681266"/>
                  <a:pt x="4909874" y="681266"/>
                  <a:pt x="4909874" y="690564"/>
                </a:cubicBezTo>
                <a:cubicBezTo>
                  <a:pt x="4909874" y="690564"/>
                  <a:pt x="4909874" y="690564"/>
                  <a:pt x="4921763" y="690564"/>
                </a:cubicBezTo>
                <a:cubicBezTo>
                  <a:pt x="4921763" y="690564"/>
                  <a:pt x="4921763" y="690564"/>
                  <a:pt x="4921763" y="697538"/>
                </a:cubicBezTo>
                <a:cubicBezTo>
                  <a:pt x="4921763" y="697538"/>
                  <a:pt x="4921763" y="697538"/>
                  <a:pt x="4909874" y="697538"/>
                </a:cubicBezTo>
                <a:cubicBezTo>
                  <a:pt x="4909874" y="697538"/>
                  <a:pt x="4909874" y="697538"/>
                  <a:pt x="4909874" y="706837"/>
                </a:cubicBezTo>
                <a:cubicBezTo>
                  <a:pt x="4909874" y="706837"/>
                  <a:pt x="4909874" y="706837"/>
                  <a:pt x="4921763" y="706837"/>
                </a:cubicBezTo>
                <a:cubicBezTo>
                  <a:pt x="4921763" y="706837"/>
                  <a:pt x="4921763" y="706837"/>
                  <a:pt x="4921763" y="716135"/>
                </a:cubicBezTo>
                <a:cubicBezTo>
                  <a:pt x="4921763" y="716135"/>
                  <a:pt x="4921763" y="716135"/>
                  <a:pt x="4909874" y="716135"/>
                </a:cubicBezTo>
                <a:cubicBezTo>
                  <a:pt x="4909874" y="716135"/>
                  <a:pt x="4909874" y="716135"/>
                  <a:pt x="4909874" y="725434"/>
                </a:cubicBezTo>
                <a:cubicBezTo>
                  <a:pt x="4909874" y="725434"/>
                  <a:pt x="4909874" y="725434"/>
                  <a:pt x="4921763" y="725434"/>
                </a:cubicBezTo>
                <a:cubicBezTo>
                  <a:pt x="4921763" y="725434"/>
                  <a:pt x="4921763" y="725434"/>
                  <a:pt x="4921763" y="732408"/>
                </a:cubicBezTo>
                <a:cubicBezTo>
                  <a:pt x="4921763" y="732408"/>
                  <a:pt x="4921763" y="732408"/>
                  <a:pt x="4909874" y="732408"/>
                </a:cubicBezTo>
                <a:cubicBezTo>
                  <a:pt x="4909874" y="732408"/>
                  <a:pt x="4909874" y="732408"/>
                  <a:pt x="4909874" y="741706"/>
                </a:cubicBezTo>
                <a:cubicBezTo>
                  <a:pt x="4909874" y="741706"/>
                  <a:pt x="4909874" y="741706"/>
                  <a:pt x="4942567" y="762628"/>
                </a:cubicBezTo>
                <a:cubicBezTo>
                  <a:pt x="4942567" y="762628"/>
                  <a:pt x="4942567" y="762628"/>
                  <a:pt x="4942567" y="767278"/>
                </a:cubicBezTo>
                <a:cubicBezTo>
                  <a:pt x="4942567" y="767278"/>
                  <a:pt x="4942567" y="767278"/>
                  <a:pt x="4930679" y="767278"/>
                </a:cubicBezTo>
                <a:cubicBezTo>
                  <a:pt x="4930679" y="767278"/>
                  <a:pt x="4930679" y="767278"/>
                  <a:pt x="4930679" y="792849"/>
                </a:cubicBezTo>
                <a:cubicBezTo>
                  <a:pt x="4930679" y="792849"/>
                  <a:pt x="4930679" y="792849"/>
                  <a:pt x="4942567" y="792849"/>
                </a:cubicBezTo>
                <a:cubicBezTo>
                  <a:pt x="4942567" y="792849"/>
                  <a:pt x="4942567" y="792849"/>
                  <a:pt x="4942567" y="781225"/>
                </a:cubicBezTo>
                <a:cubicBezTo>
                  <a:pt x="4942567" y="781225"/>
                  <a:pt x="4942567" y="781225"/>
                  <a:pt x="4954455" y="776576"/>
                </a:cubicBezTo>
                <a:cubicBezTo>
                  <a:pt x="4954455" y="776576"/>
                  <a:pt x="4954455" y="776576"/>
                  <a:pt x="4975259" y="776576"/>
                </a:cubicBezTo>
                <a:cubicBezTo>
                  <a:pt x="4975259" y="776576"/>
                  <a:pt x="4975259" y="776576"/>
                  <a:pt x="4975259" y="785875"/>
                </a:cubicBezTo>
                <a:cubicBezTo>
                  <a:pt x="4975259" y="785875"/>
                  <a:pt x="4975259" y="785875"/>
                  <a:pt x="4993091" y="785875"/>
                </a:cubicBezTo>
                <a:cubicBezTo>
                  <a:pt x="4993091" y="785875"/>
                  <a:pt x="4993091" y="785875"/>
                  <a:pt x="4993091" y="790524"/>
                </a:cubicBezTo>
                <a:cubicBezTo>
                  <a:pt x="4993091" y="790524"/>
                  <a:pt x="4993091" y="790524"/>
                  <a:pt x="5004979" y="790524"/>
                </a:cubicBezTo>
                <a:cubicBezTo>
                  <a:pt x="5004979" y="790524"/>
                  <a:pt x="5004979" y="790524"/>
                  <a:pt x="5018771" y="804254"/>
                </a:cubicBezTo>
                <a:lnTo>
                  <a:pt x="5028884" y="814322"/>
                </a:lnTo>
                <a:lnTo>
                  <a:pt x="5070363" y="814322"/>
                </a:lnTo>
                <a:lnTo>
                  <a:pt x="5070363" y="802147"/>
                </a:lnTo>
                <a:cubicBezTo>
                  <a:pt x="5070363" y="802147"/>
                  <a:pt x="5070363" y="802147"/>
                  <a:pt x="5120887" y="802147"/>
                </a:cubicBezTo>
                <a:cubicBezTo>
                  <a:pt x="5120887" y="802147"/>
                  <a:pt x="5120887" y="802147"/>
                  <a:pt x="5120887" y="727759"/>
                </a:cubicBezTo>
                <a:cubicBezTo>
                  <a:pt x="5120887" y="727759"/>
                  <a:pt x="5120887" y="727759"/>
                  <a:pt x="5168440" y="727759"/>
                </a:cubicBezTo>
                <a:cubicBezTo>
                  <a:pt x="5168440" y="727759"/>
                  <a:pt x="5168440" y="727759"/>
                  <a:pt x="5168440" y="720785"/>
                </a:cubicBezTo>
                <a:cubicBezTo>
                  <a:pt x="5168440" y="720785"/>
                  <a:pt x="5168440" y="720785"/>
                  <a:pt x="5198160" y="720785"/>
                </a:cubicBezTo>
                <a:cubicBezTo>
                  <a:pt x="5198160" y="720785"/>
                  <a:pt x="5198160" y="720785"/>
                  <a:pt x="5198160" y="681266"/>
                </a:cubicBezTo>
                <a:cubicBezTo>
                  <a:pt x="5198160" y="681266"/>
                  <a:pt x="5198160" y="681266"/>
                  <a:pt x="5192216" y="681266"/>
                </a:cubicBezTo>
                <a:cubicBezTo>
                  <a:pt x="5192216" y="681266"/>
                  <a:pt x="5192216" y="681266"/>
                  <a:pt x="5192216" y="667318"/>
                </a:cubicBezTo>
                <a:cubicBezTo>
                  <a:pt x="5192216" y="667318"/>
                  <a:pt x="5192216" y="667318"/>
                  <a:pt x="5198160" y="669642"/>
                </a:cubicBezTo>
                <a:cubicBezTo>
                  <a:pt x="5198160" y="669642"/>
                  <a:pt x="5198160" y="669642"/>
                  <a:pt x="5204104" y="646396"/>
                </a:cubicBezTo>
                <a:cubicBezTo>
                  <a:pt x="5204104" y="646396"/>
                  <a:pt x="5204104" y="646396"/>
                  <a:pt x="5210048" y="669642"/>
                </a:cubicBezTo>
                <a:cubicBezTo>
                  <a:pt x="5210048" y="669642"/>
                  <a:pt x="5210048" y="669642"/>
                  <a:pt x="5213020" y="667318"/>
                </a:cubicBezTo>
                <a:cubicBezTo>
                  <a:pt x="5213020" y="667318"/>
                  <a:pt x="5213020" y="667318"/>
                  <a:pt x="5215992" y="660344"/>
                </a:cubicBezTo>
                <a:cubicBezTo>
                  <a:pt x="5215992" y="660344"/>
                  <a:pt x="5215992" y="660344"/>
                  <a:pt x="5221936" y="651045"/>
                </a:cubicBezTo>
                <a:cubicBezTo>
                  <a:pt x="5221936" y="651045"/>
                  <a:pt x="5221936" y="651045"/>
                  <a:pt x="5227880" y="641747"/>
                </a:cubicBezTo>
                <a:cubicBezTo>
                  <a:pt x="5227880" y="641747"/>
                  <a:pt x="5227880" y="641747"/>
                  <a:pt x="5242740" y="634773"/>
                </a:cubicBezTo>
                <a:cubicBezTo>
                  <a:pt x="5242740" y="634773"/>
                  <a:pt x="5242740" y="634773"/>
                  <a:pt x="5260572" y="625474"/>
                </a:cubicBezTo>
                <a:cubicBezTo>
                  <a:pt x="5260572" y="625474"/>
                  <a:pt x="5260572" y="625474"/>
                  <a:pt x="5269488" y="616175"/>
                </a:cubicBezTo>
                <a:cubicBezTo>
                  <a:pt x="5269488" y="616175"/>
                  <a:pt x="5269488" y="616175"/>
                  <a:pt x="5275432" y="599903"/>
                </a:cubicBezTo>
                <a:cubicBezTo>
                  <a:pt x="5275432" y="599903"/>
                  <a:pt x="5275432" y="599903"/>
                  <a:pt x="5281376" y="616175"/>
                </a:cubicBezTo>
                <a:cubicBezTo>
                  <a:pt x="5281376" y="616175"/>
                  <a:pt x="5281376" y="616175"/>
                  <a:pt x="5287320" y="623149"/>
                </a:cubicBezTo>
                <a:cubicBezTo>
                  <a:pt x="5287320" y="623149"/>
                  <a:pt x="5287320" y="623149"/>
                  <a:pt x="5302180" y="632448"/>
                </a:cubicBezTo>
                <a:cubicBezTo>
                  <a:pt x="5302180" y="632448"/>
                  <a:pt x="5302180" y="632448"/>
                  <a:pt x="5314069" y="641747"/>
                </a:cubicBezTo>
                <a:cubicBezTo>
                  <a:pt x="5314069" y="641747"/>
                  <a:pt x="5314069" y="641747"/>
                  <a:pt x="5325957" y="651045"/>
                </a:cubicBezTo>
                <a:cubicBezTo>
                  <a:pt x="5325957" y="651045"/>
                  <a:pt x="5325957" y="651045"/>
                  <a:pt x="5328929" y="660344"/>
                </a:cubicBezTo>
                <a:cubicBezTo>
                  <a:pt x="5328929" y="660344"/>
                  <a:pt x="5328929" y="660344"/>
                  <a:pt x="5331901" y="669642"/>
                </a:cubicBezTo>
                <a:cubicBezTo>
                  <a:pt x="5331901" y="669642"/>
                  <a:pt x="5331901" y="669642"/>
                  <a:pt x="5337845" y="669642"/>
                </a:cubicBezTo>
                <a:cubicBezTo>
                  <a:pt x="5337845" y="669642"/>
                  <a:pt x="5337845" y="669642"/>
                  <a:pt x="5340817" y="646396"/>
                </a:cubicBezTo>
                <a:cubicBezTo>
                  <a:pt x="5340817" y="646396"/>
                  <a:pt x="5340817" y="646396"/>
                  <a:pt x="5346761" y="669642"/>
                </a:cubicBezTo>
                <a:cubicBezTo>
                  <a:pt x="5346761" y="669642"/>
                  <a:pt x="5346761" y="669642"/>
                  <a:pt x="5352705" y="669642"/>
                </a:cubicBezTo>
                <a:cubicBezTo>
                  <a:pt x="5352705" y="669642"/>
                  <a:pt x="5352705" y="669642"/>
                  <a:pt x="5352705" y="683590"/>
                </a:cubicBezTo>
                <a:cubicBezTo>
                  <a:pt x="5352705" y="683590"/>
                  <a:pt x="5352705" y="683590"/>
                  <a:pt x="5346761" y="683590"/>
                </a:cubicBezTo>
                <a:cubicBezTo>
                  <a:pt x="5346761" y="683590"/>
                  <a:pt x="5346761" y="683590"/>
                  <a:pt x="5346761" y="716135"/>
                </a:cubicBezTo>
                <a:cubicBezTo>
                  <a:pt x="5346761" y="716135"/>
                  <a:pt x="5346761" y="716135"/>
                  <a:pt x="5358649" y="716135"/>
                </a:cubicBezTo>
                <a:cubicBezTo>
                  <a:pt x="5358649" y="716135"/>
                  <a:pt x="5358649" y="716135"/>
                  <a:pt x="5358649" y="720785"/>
                </a:cubicBezTo>
                <a:cubicBezTo>
                  <a:pt x="5358649" y="720785"/>
                  <a:pt x="5358649" y="720785"/>
                  <a:pt x="5367565" y="720785"/>
                </a:cubicBezTo>
                <a:cubicBezTo>
                  <a:pt x="5367565" y="720785"/>
                  <a:pt x="5367565" y="720785"/>
                  <a:pt x="5367565" y="711486"/>
                </a:cubicBezTo>
                <a:cubicBezTo>
                  <a:pt x="5367565" y="711486"/>
                  <a:pt x="5367565" y="711486"/>
                  <a:pt x="5391342" y="711486"/>
                </a:cubicBezTo>
                <a:cubicBezTo>
                  <a:pt x="5391342" y="711486"/>
                  <a:pt x="5391342" y="711486"/>
                  <a:pt x="5391342" y="695213"/>
                </a:cubicBezTo>
                <a:cubicBezTo>
                  <a:pt x="5391342" y="695213"/>
                  <a:pt x="5391342" y="695213"/>
                  <a:pt x="5441865" y="695213"/>
                </a:cubicBezTo>
                <a:cubicBezTo>
                  <a:pt x="5441865" y="695213"/>
                  <a:pt x="5441865" y="695213"/>
                  <a:pt x="5441865" y="706837"/>
                </a:cubicBezTo>
                <a:cubicBezTo>
                  <a:pt x="5441865" y="706837"/>
                  <a:pt x="5441865" y="706837"/>
                  <a:pt x="5468614" y="706837"/>
                </a:cubicBezTo>
                <a:cubicBezTo>
                  <a:pt x="5468614" y="706837"/>
                  <a:pt x="5468614" y="706837"/>
                  <a:pt x="5468614" y="725434"/>
                </a:cubicBezTo>
                <a:cubicBezTo>
                  <a:pt x="5468614" y="725434"/>
                  <a:pt x="5468614" y="725434"/>
                  <a:pt x="5462670" y="725434"/>
                </a:cubicBezTo>
                <a:cubicBezTo>
                  <a:pt x="5462670" y="725434"/>
                  <a:pt x="5462670" y="725434"/>
                  <a:pt x="5462670" y="732408"/>
                </a:cubicBezTo>
                <a:cubicBezTo>
                  <a:pt x="5462670" y="732408"/>
                  <a:pt x="5462670" y="732408"/>
                  <a:pt x="5468614" y="732408"/>
                </a:cubicBezTo>
                <a:cubicBezTo>
                  <a:pt x="5468614" y="732408"/>
                  <a:pt x="5468614" y="732408"/>
                  <a:pt x="5468614" y="746356"/>
                </a:cubicBezTo>
                <a:cubicBezTo>
                  <a:pt x="5468614" y="746356"/>
                  <a:pt x="5468614" y="746356"/>
                  <a:pt x="5462670" y="751005"/>
                </a:cubicBezTo>
                <a:cubicBezTo>
                  <a:pt x="5462670" y="751005"/>
                  <a:pt x="5462670" y="751005"/>
                  <a:pt x="5462670" y="806797"/>
                </a:cubicBezTo>
                <a:cubicBezTo>
                  <a:pt x="5462670" y="806797"/>
                  <a:pt x="5462670" y="806797"/>
                  <a:pt x="5483473" y="806797"/>
                </a:cubicBezTo>
                <a:cubicBezTo>
                  <a:pt x="5483473" y="806797"/>
                  <a:pt x="5483473" y="806797"/>
                  <a:pt x="5483473" y="811446"/>
                </a:cubicBezTo>
                <a:cubicBezTo>
                  <a:pt x="5483473" y="811446"/>
                  <a:pt x="5483473" y="811446"/>
                  <a:pt x="5501306" y="811446"/>
                </a:cubicBezTo>
                <a:cubicBezTo>
                  <a:pt x="5501306" y="811446"/>
                  <a:pt x="5501306" y="811446"/>
                  <a:pt x="5501306" y="813480"/>
                </a:cubicBezTo>
                <a:lnTo>
                  <a:pt x="5501306" y="814322"/>
                </a:lnTo>
                <a:lnTo>
                  <a:pt x="5519138" y="814322"/>
                </a:lnTo>
                <a:lnTo>
                  <a:pt x="5519138" y="811446"/>
                </a:lnTo>
                <a:cubicBezTo>
                  <a:pt x="5519138" y="811446"/>
                  <a:pt x="5519138" y="811446"/>
                  <a:pt x="5539942" y="802147"/>
                </a:cubicBezTo>
                <a:cubicBezTo>
                  <a:pt x="5539942" y="802147"/>
                  <a:pt x="5539942" y="802147"/>
                  <a:pt x="5539942" y="781225"/>
                </a:cubicBezTo>
                <a:cubicBezTo>
                  <a:pt x="5539942" y="781225"/>
                  <a:pt x="5539942" y="781225"/>
                  <a:pt x="5533998" y="781225"/>
                </a:cubicBezTo>
                <a:cubicBezTo>
                  <a:pt x="5533998" y="781225"/>
                  <a:pt x="5533998" y="781225"/>
                  <a:pt x="5533998" y="757979"/>
                </a:cubicBezTo>
                <a:cubicBezTo>
                  <a:pt x="5533998" y="757979"/>
                  <a:pt x="5533998" y="757979"/>
                  <a:pt x="5545886" y="757979"/>
                </a:cubicBezTo>
                <a:cubicBezTo>
                  <a:pt x="5545886" y="757979"/>
                  <a:pt x="5545886" y="757979"/>
                  <a:pt x="5545886" y="755654"/>
                </a:cubicBezTo>
                <a:cubicBezTo>
                  <a:pt x="5545886" y="755654"/>
                  <a:pt x="5545886" y="755654"/>
                  <a:pt x="5572634" y="755654"/>
                </a:cubicBezTo>
                <a:cubicBezTo>
                  <a:pt x="5572634" y="755654"/>
                  <a:pt x="5572634" y="755654"/>
                  <a:pt x="5572634" y="746356"/>
                </a:cubicBezTo>
                <a:cubicBezTo>
                  <a:pt x="5572634" y="746356"/>
                  <a:pt x="5572634" y="746356"/>
                  <a:pt x="5590466" y="746356"/>
                </a:cubicBezTo>
                <a:cubicBezTo>
                  <a:pt x="5590466" y="746356"/>
                  <a:pt x="5590466" y="746356"/>
                  <a:pt x="5590466" y="630123"/>
                </a:cubicBezTo>
                <a:cubicBezTo>
                  <a:pt x="5590466" y="630123"/>
                  <a:pt x="5590466" y="630123"/>
                  <a:pt x="5602354" y="630123"/>
                </a:cubicBezTo>
                <a:cubicBezTo>
                  <a:pt x="5602354" y="630123"/>
                  <a:pt x="5602354" y="630123"/>
                  <a:pt x="5602354" y="611526"/>
                </a:cubicBezTo>
                <a:cubicBezTo>
                  <a:pt x="5602354" y="611526"/>
                  <a:pt x="5602354" y="611526"/>
                  <a:pt x="5605326" y="611526"/>
                </a:cubicBezTo>
                <a:cubicBezTo>
                  <a:pt x="5605326" y="611526"/>
                  <a:pt x="5605326" y="611526"/>
                  <a:pt x="5605326" y="565033"/>
                </a:cubicBezTo>
                <a:cubicBezTo>
                  <a:pt x="5605326" y="565033"/>
                  <a:pt x="5605326" y="565033"/>
                  <a:pt x="5617215" y="565033"/>
                </a:cubicBezTo>
                <a:cubicBezTo>
                  <a:pt x="5617215" y="565033"/>
                  <a:pt x="5617215" y="565033"/>
                  <a:pt x="5617215" y="574332"/>
                </a:cubicBezTo>
                <a:cubicBezTo>
                  <a:pt x="5617215" y="574332"/>
                  <a:pt x="5617215" y="574332"/>
                  <a:pt x="5623159" y="574332"/>
                </a:cubicBezTo>
                <a:cubicBezTo>
                  <a:pt x="5623159" y="574332"/>
                  <a:pt x="5623159" y="574332"/>
                  <a:pt x="5623159" y="555735"/>
                </a:cubicBezTo>
                <a:cubicBezTo>
                  <a:pt x="5623159" y="555735"/>
                  <a:pt x="5623159" y="555735"/>
                  <a:pt x="5638018" y="551085"/>
                </a:cubicBezTo>
                <a:cubicBezTo>
                  <a:pt x="5638018" y="551085"/>
                  <a:pt x="5638018" y="551085"/>
                  <a:pt x="5649906" y="555735"/>
                </a:cubicBezTo>
                <a:cubicBezTo>
                  <a:pt x="5649906" y="555735"/>
                  <a:pt x="5649906" y="555735"/>
                  <a:pt x="5667738" y="555735"/>
                </a:cubicBezTo>
                <a:cubicBezTo>
                  <a:pt x="5667738" y="555735"/>
                  <a:pt x="5667738" y="555735"/>
                  <a:pt x="5667738" y="525514"/>
                </a:cubicBezTo>
                <a:cubicBezTo>
                  <a:pt x="5667738" y="525514"/>
                  <a:pt x="5667738" y="525514"/>
                  <a:pt x="5679627" y="525514"/>
                </a:cubicBezTo>
                <a:cubicBezTo>
                  <a:pt x="5679627" y="525514"/>
                  <a:pt x="5679627" y="525514"/>
                  <a:pt x="5679627" y="530163"/>
                </a:cubicBezTo>
                <a:cubicBezTo>
                  <a:pt x="5679627" y="530163"/>
                  <a:pt x="5679627" y="530163"/>
                  <a:pt x="5694487" y="530163"/>
                </a:cubicBezTo>
                <a:cubicBezTo>
                  <a:pt x="5694487" y="530163"/>
                  <a:pt x="5694487" y="530163"/>
                  <a:pt x="5694487" y="525514"/>
                </a:cubicBezTo>
                <a:cubicBezTo>
                  <a:pt x="5694487" y="525514"/>
                  <a:pt x="5694487" y="525514"/>
                  <a:pt x="5706375" y="525514"/>
                </a:cubicBezTo>
                <a:cubicBezTo>
                  <a:pt x="5706375" y="525514"/>
                  <a:pt x="5706375" y="525514"/>
                  <a:pt x="5706375" y="560384"/>
                </a:cubicBezTo>
                <a:cubicBezTo>
                  <a:pt x="5706375" y="560384"/>
                  <a:pt x="5706375" y="560384"/>
                  <a:pt x="5721235" y="569682"/>
                </a:cubicBezTo>
                <a:cubicBezTo>
                  <a:pt x="5721235" y="569682"/>
                  <a:pt x="5721235" y="569682"/>
                  <a:pt x="5721235" y="574332"/>
                </a:cubicBezTo>
                <a:cubicBezTo>
                  <a:pt x="5721235" y="574332"/>
                  <a:pt x="5721235" y="574332"/>
                  <a:pt x="5718263" y="574332"/>
                </a:cubicBezTo>
                <a:cubicBezTo>
                  <a:pt x="5718263" y="574332"/>
                  <a:pt x="5718263" y="574332"/>
                  <a:pt x="5718263" y="576656"/>
                </a:cubicBezTo>
                <a:cubicBezTo>
                  <a:pt x="5718263" y="576656"/>
                  <a:pt x="5718263" y="576656"/>
                  <a:pt x="5750955" y="576656"/>
                </a:cubicBezTo>
                <a:cubicBezTo>
                  <a:pt x="5750955" y="576656"/>
                  <a:pt x="5750955" y="576656"/>
                  <a:pt x="5750955" y="565033"/>
                </a:cubicBezTo>
                <a:cubicBezTo>
                  <a:pt x="5750955" y="565033"/>
                  <a:pt x="5750955" y="565033"/>
                  <a:pt x="5789591" y="555735"/>
                </a:cubicBezTo>
                <a:cubicBezTo>
                  <a:pt x="5789591" y="555735"/>
                  <a:pt x="5789591" y="555735"/>
                  <a:pt x="5789591" y="546436"/>
                </a:cubicBezTo>
                <a:cubicBezTo>
                  <a:pt x="5789591" y="546436"/>
                  <a:pt x="5789591" y="546436"/>
                  <a:pt x="5798507" y="546436"/>
                </a:cubicBezTo>
                <a:cubicBezTo>
                  <a:pt x="5798507" y="546436"/>
                  <a:pt x="5798507" y="546436"/>
                  <a:pt x="5798507" y="539462"/>
                </a:cubicBezTo>
                <a:cubicBezTo>
                  <a:pt x="5798507" y="539462"/>
                  <a:pt x="5798507" y="539462"/>
                  <a:pt x="5822283" y="539462"/>
                </a:cubicBezTo>
                <a:cubicBezTo>
                  <a:pt x="5822283" y="539462"/>
                  <a:pt x="5822283" y="539462"/>
                  <a:pt x="5822283" y="546436"/>
                </a:cubicBezTo>
                <a:cubicBezTo>
                  <a:pt x="5822283" y="546436"/>
                  <a:pt x="5822283" y="546436"/>
                  <a:pt x="5840116" y="546436"/>
                </a:cubicBezTo>
                <a:cubicBezTo>
                  <a:pt x="5840116" y="546436"/>
                  <a:pt x="5840116" y="546436"/>
                  <a:pt x="5840116" y="560384"/>
                </a:cubicBezTo>
                <a:cubicBezTo>
                  <a:pt x="5840116" y="560384"/>
                  <a:pt x="5840116" y="560384"/>
                  <a:pt x="5872808" y="560384"/>
                </a:cubicBezTo>
                <a:cubicBezTo>
                  <a:pt x="5872808" y="560384"/>
                  <a:pt x="5872808" y="560384"/>
                  <a:pt x="5872808" y="551085"/>
                </a:cubicBezTo>
                <a:cubicBezTo>
                  <a:pt x="5872808" y="551085"/>
                  <a:pt x="5872808" y="551085"/>
                  <a:pt x="5887668" y="551085"/>
                </a:cubicBezTo>
                <a:cubicBezTo>
                  <a:pt x="5887668" y="551085"/>
                  <a:pt x="5887668" y="551085"/>
                  <a:pt x="5887668" y="541787"/>
                </a:cubicBezTo>
                <a:cubicBezTo>
                  <a:pt x="5887668" y="541787"/>
                  <a:pt x="5887668" y="541787"/>
                  <a:pt x="5905500" y="541787"/>
                </a:cubicBezTo>
                <a:cubicBezTo>
                  <a:pt x="5905500" y="541787"/>
                  <a:pt x="5905500" y="541787"/>
                  <a:pt x="5905500" y="551085"/>
                </a:cubicBezTo>
                <a:cubicBezTo>
                  <a:pt x="5905500" y="551085"/>
                  <a:pt x="5905500" y="551085"/>
                  <a:pt x="5911444" y="551085"/>
                </a:cubicBezTo>
                <a:cubicBezTo>
                  <a:pt x="5911444" y="551085"/>
                  <a:pt x="5911444" y="551085"/>
                  <a:pt x="5911444" y="495294"/>
                </a:cubicBezTo>
                <a:cubicBezTo>
                  <a:pt x="5911444" y="495294"/>
                  <a:pt x="5911444" y="495294"/>
                  <a:pt x="6045185" y="495294"/>
                </a:cubicBezTo>
                <a:cubicBezTo>
                  <a:pt x="6045185" y="495294"/>
                  <a:pt x="6045185" y="495294"/>
                  <a:pt x="6045185" y="569682"/>
                </a:cubicBezTo>
                <a:cubicBezTo>
                  <a:pt x="6045185" y="569682"/>
                  <a:pt x="6045185" y="569682"/>
                  <a:pt x="6068961" y="569682"/>
                </a:cubicBezTo>
                <a:cubicBezTo>
                  <a:pt x="6068961" y="569682"/>
                  <a:pt x="6068961" y="569682"/>
                  <a:pt x="6068961" y="485995"/>
                </a:cubicBezTo>
                <a:cubicBezTo>
                  <a:pt x="6068961" y="485995"/>
                  <a:pt x="6068961" y="485995"/>
                  <a:pt x="6098681" y="474372"/>
                </a:cubicBezTo>
                <a:cubicBezTo>
                  <a:pt x="6098681" y="474372"/>
                  <a:pt x="6098681" y="474372"/>
                  <a:pt x="6137317" y="474372"/>
                </a:cubicBezTo>
                <a:cubicBezTo>
                  <a:pt x="6137317" y="474372"/>
                  <a:pt x="6137317" y="474372"/>
                  <a:pt x="6158121" y="460424"/>
                </a:cubicBezTo>
                <a:cubicBezTo>
                  <a:pt x="6158121" y="460424"/>
                  <a:pt x="6158121" y="460424"/>
                  <a:pt x="6208645" y="460424"/>
                </a:cubicBezTo>
                <a:cubicBezTo>
                  <a:pt x="6208645" y="460424"/>
                  <a:pt x="6208645" y="460424"/>
                  <a:pt x="6208645" y="474372"/>
                </a:cubicBezTo>
                <a:cubicBezTo>
                  <a:pt x="6208645" y="474372"/>
                  <a:pt x="6208645" y="474372"/>
                  <a:pt x="6259170" y="474372"/>
                </a:cubicBezTo>
                <a:cubicBezTo>
                  <a:pt x="6259170" y="474372"/>
                  <a:pt x="6259170" y="474372"/>
                  <a:pt x="6259170" y="565033"/>
                </a:cubicBezTo>
                <a:cubicBezTo>
                  <a:pt x="6259170" y="565033"/>
                  <a:pt x="6259170" y="565033"/>
                  <a:pt x="6274030" y="565033"/>
                </a:cubicBezTo>
                <a:cubicBezTo>
                  <a:pt x="6274030" y="565033"/>
                  <a:pt x="6274030" y="565033"/>
                  <a:pt x="6274030" y="697538"/>
                </a:cubicBezTo>
                <a:cubicBezTo>
                  <a:pt x="6274030" y="697538"/>
                  <a:pt x="6274030" y="697538"/>
                  <a:pt x="6297806" y="697538"/>
                </a:cubicBezTo>
                <a:cubicBezTo>
                  <a:pt x="6297806" y="697538"/>
                  <a:pt x="6297806" y="697538"/>
                  <a:pt x="6297806" y="611526"/>
                </a:cubicBezTo>
                <a:cubicBezTo>
                  <a:pt x="6297806" y="611526"/>
                  <a:pt x="6297806" y="611526"/>
                  <a:pt x="6306722" y="606877"/>
                </a:cubicBezTo>
                <a:cubicBezTo>
                  <a:pt x="6306722" y="606877"/>
                  <a:pt x="6306722" y="606877"/>
                  <a:pt x="6312666" y="606877"/>
                </a:cubicBezTo>
                <a:cubicBezTo>
                  <a:pt x="6312666" y="606877"/>
                  <a:pt x="6312666" y="606877"/>
                  <a:pt x="6312666" y="616175"/>
                </a:cubicBezTo>
                <a:cubicBezTo>
                  <a:pt x="6312666" y="616175"/>
                  <a:pt x="6312666" y="616175"/>
                  <a:pt x="6336442" y="606877"/>
                </a:cubicBezTo>
                <a:cubicBezTo>
                  <a:pt x="6336442" y="606877"/>
                  <a:pt x="6336442" y="606877"/>
                  <a:pt x="6357246" y="606877"/>
                </a:cubicBezTo>
                <a:cubicBezTo>
                  <a:pt x="6357246" y="606877"/>
                  <a:pt x="6357246" y="606877"/>
                  <a:pt x="6357246" y="764953"/>
                </a:cubicBezTo>
                <a:cubicBezTo>
                  <a:pt x="6357246" y="764953"/>
                  <a:pt x="6357246" y="764953"/>
                  <a:pt x="6398854" y="769602"/>
                </a:cubicBezTo>
                <a:cubicBezTo>
                  <a:pt x="6398854" y="767278"/>
                  <a:pt x="6398854" y="764953"/>
                  <a:pt x="6398854" y="762628"/>
                </a:cubicBezTo>
                <a:cubicBezTo>
                  <a:pt x="6413715" y="762628"/>
                  <a:pt x="6428575" y="762628"/>
                  <a:pt x="6443435" y="762628"/>
                </a:cubicBezTo>
                <a:cubicBezTo>
                  <a:pt x="6443435" y="751005"/>
                  <a:pt x="6443435" y="741706"/>
                  <a:pt x="6443435" y="732408"/>
                </a:cubicBezTo>
                <a:cubicBezTo>
                  <a:pt x="6446407" y="732408"/>
                  <a:pt x="6452351" y="732408"/>
                  <a:pt x="6455323" y="732408"/>
                </a:cubicBezTo>
                <a:cubicBezTo>
                  <a:pt x="6455323" y="718460"/>
                  <a:pt x="6455323" y="706837"/>
                  <a:pt x="6455323" y="692889"/>
                </a:cubicBezTo>
                <a:cubicBezTo>
                  <a:pt x="6458295" y="692889"/>
                  <a:pt x="6461267" y="692889"/>
                  <a:pt x="6464239" y="692889"/>
                </a:cubicBezTo>
                <a:cubicBezTo>
                  <a:pt x="6464239" y="678941"/>
                  <a:pt x="6464239" y="667318"/>
                  <a:pt x="6464239" y="653370"/>
                </a:cubicBezTo>
                <a:cubicBezTo>
                  <a:pt x="6470183" y="653370"/>
                  <a:pt x="6476127" y="653370"/>
                  <a:pt x="6485043" y="653370"/>
                </a:cubicBezTo>
                <a:cubicBezTo>
                  <a:pt x="6485043" y="653370"/>
                  <a:pt x="6485043" y="655694"/>
                  <a:pt x="6485043" y="655694"/>
                </a:cubicBezTo>
                <a:cubicBezTo>
                  <a:pt x="6505847" y="648720"/>
                  <a:pt x="6529623" y="639422"/>
                  <a:pt x="6550427" y="632448"/>
                </a:cubicBezTo>
                <a:cubicBezTo>
                  <a:pt x="6553399" y="625474"/>
                  <a:pt x="6553399" y="618500"/>
                  <a:pt x="6553399" y="611526"/>
                </a:cubicBezTo>
                <a:cubicBezTo>
                  <a:pt x="6556371" y="618500"/>
                  <a:pt x="6556371" y="625474"/>
                  <a:pt x="6559343" y="632448"/>
                </a:cubicBezTo>
                <a:cubicBezTo>
                  <a:pt x="6583119" y="641747"/>
                  <a:pt x="6603924" y="651045"/>
                  <a:pt x="6627700" y="660344"/>
                </a:cubicBezTo>
                <a:cubicBezTo>
                  <a:pt x="6627700" y="658019"/>
                  <a:pt x="6627700" y="655694"/>
                  <a:pt x="6627700" y="655694"/>
                </a:cubicBezTo>
                <a:cubicBezTo>
                  <a:pt x="6633644" y="655694"/>
                  <a:pt x="6639588" y="655694"/>
                  <a:pt x="6645532" y="655694"/>
                </a:cubicBezTo>
                <a:cubicBezTo>
                  <a:pt x="6645532" y="667318"/>
                  <a:pt x="6645532" y="681266"/>
                  <a:pt x="6645532" y="692889"/>
                </a:cubicBezTo>
                <a:cubicBezTo>
                  <a:pt x="6648504" y="692889"/>
                  <a:pt x="6651476" y="692889"/>
                  <a:pt x="6654448" y="692889"/>
                </a:cubicBezTo>
                <a:cubicBezTo>
                  <a:pt x="6654448" y="706837"/>
                  <a:pt x="6654448" y="720785"/>
                  <a:pt x="6654448" y="737057"/>
                </a:cubicBezTo>
                <a:cubicBezTo>
                  <a:pt x="6657420" y="737057"/>
                  <a:pt x="6660392" y="737057"/>
                  <a:pt x="6663364" y="737057"/>
                </a:cubicBezTo>
                <a:cubicBezTo>
                  <a:pt x="6663364" y="744031"/>
                  <a:pt x="6663364" y="751005"/>
                  <a:pt x="6663364" y="757979"/>
                </a:cubicBezTo>
                <a:cubicBezTo>
                  <a:pt x="6669308" y="757979"/>
                  <a:pt x="6675252" y="757979"/>
                  <a:pt x="6681196" y="757979"/>
                </a:cubicBezTo>
                <a:cubicBezTo>
                  <a:pt x="6681196" y="769602"/>
                  <a:pt x="6681196" y="778901"/>
                  <a:pt x="6681196" y="790524"/>
                </a:cubicBezTo>
                <a:cubicBezTo>
                  <a:pt x="6719832" y="788199"/>
                  <a:pt x="6755496" y="785875"/>
                  <a:pt x="6794133" y="783550"/>
                </a:cubicBezTo>
                <a:cubicBezTo>
                  <a:pt x="6794133" y="771927"/>
                  <a:pt x="6794133" y="762628"/>
                  <a:pt x="6794133" y="751005"/>
                </a:cubicBezTo>
                <a:cubicBezTo>
                  <a:pt x="6814937" y="751005"/>
                  <a:pt x="6835741" y="751005"/>
                  <a:pt x="6853573" y="751005"/>
                </a:cubicBezTo>
                <a:cubicBezTo>
                  <a:pt x="6853573" y="744031"/>
                  <a:pt x="6853573" y="739382"/>
                  <a:pt x="6853573" y="732408"/>
                </a:cubicBezTo>
                <a:cubicBezTo>
                  <a:pt x="6895181" y="732408"/>
                  <a:pt x="6936789" y="732408"/>
                  <a:pt x="6978398" y="732408"/>
                </a:cubicBezTo>
                <a:cubicBezTo>
                  <a:pt x="6978398" y="737057"/>
                  <a:pt x="6978398" y="739382"/>
                  <a:pt x="6978398" y="744031"/>
                </a:cubicBezTo>
                <a:cubicBezTo>
                  <a:pt x="7005146" y="744031"/>
                  <a:pt x="7031894" y="744031"/>
                  <a:pt x="7058642" y="744031"/>
                </a:cubicBezTo>
                <a:cubicBezTo>
                  <a:pt x="7058642" y="746356"/>
                  <a:pt x="7058642" y="748680"/>
                  <a:pt x="7058642" y="751005"/>
                </a:cubicBezTo>
                <a:cubicBezTo>
                  <a:pt x="7064586" y="751005"/>
                  <a:pt x="7073502" y="751005"/>
                  <a:pt x="7082418" y="751005"/>
                </a:cubicBezTo>
                <a:cubicBezTo>
                  <a:pt x="7082418" y="753330"/>
                  <a:pt x="7082418" y="755654"/>
                  <a:pt x="7082418" y="757979"/>
                </a:cubicBezTo>
                <a:cubicBezTo>
                  <a:pt x="7088362" y="757979"/>
                  <a:pt x="7097278" y="757979"/>
                  <a:pt x="7103222" y="757979"/>
                </a:cubicBezTo>
                <a:cubicBezTo>
                  <a:pt x="7103222" y="723109"/>
                  <a:pt x="7103222" y="688239"/>
                  <a:pt x="7103222" y="653370"/>
                </a:cubicBezTo>
                <a:cubicBezTo>
                  <a:pt x="7124026" y="648720"/>
                  <a:pt x="7144831" y="644071"/>
                  <a:pt x="7165635" y="639422"/>
                </a:cubicBezTo>
                <a:cubicBezTo>
                  <a:pt x="7204271" y="639422"/>
                  <a:pt x="7242907" y="639422"/>
                  <a:pt x="7281543" y="639422"/>
                </a:cubicBezTo>
                <a:cubicBezTo>
                  <a:pt x="7281543" y="583630"/>
                  <a:pt x="7281543" y="527839"/>
                  <a:pt x="7281543" y="472047"/>
                </a:cubicBezTo>
                <a:cubicBezTo>
                  <a:pt x="7290459" y="467398"/>
                  <a:pt x="7302347" y="465073"/>
                  <a:pt x="7314235" y="460424"/>
                </a:cubicBezTo>
                <a:cubicBezTo>
                  <a:pt x="7361788" y="455775"/>
                  <a:pt x="7409340" y="448801"/>
                  <a:pt x="7456892" y="441827"/>
                </a:cubicBezTo>
                <a:cubicBezTo>
                  <a:pt x="7474724" y="446476"/>
                  <a:pt x="7489584" y="451125"/>
                  <a:pt x="7507417" y="453450"/>
                </a:cubicBezTo>
                <a:cubicBezTo>
                  <a:pt x="7510389" y="455775"/>
                  <a:pt x="7513361" y="458099"/>
                  <a:pt x="7516333" y="460424"/>
                </a:cubicBezTo>
                <a:cubicBezTo>
                  <a:pt x="7516333" y="565033"/>
                  <a:pt x="7516333" y="669642"/>
                  <a:pt x="7516333" y="771927"/>
                </a:cubicBezTo>
                <a:cubicBezTo>
                  <a:pt x="7522277" y="771927"/>
                  <a:pt x="7528221" y="771927"/>
                  <a:pt x="7537137" y="771927"/>
                </a:cubicBezTo>
                <a:cubicBezTo>
                  <a:pt x="7537137" y="730083"/>
                  <a:pt x="7537137" y="688239"/>
                  <a:pt x="7537137" y="646396"/>
                </a:cubicBezTo>
                <a:cubicBezTo>
                  <a:pt x="7543081" y="646396"/>
                  <a:pt x="7549025" y="646396"/>
                  <a:pt x="7554969" y="646396"/>
                </a:cubicBezTo>
                <a:cubicBezTo>
                  <a:pt x="7554969" y="641747"/>
                  <a:pt x="7554969" y="639422"/>
                  <a:pt x="7554969" y="634773"/>
                </a:cubicBezTo>
                <a:cubicBezTo>
                  <a:pt x="7560913" y="632448"/>
                  <a:pt x="7566857" y="630123"/>
                  <a:pt x="7572801" y="627799"/>
                </a:cubicBezTo>
                <a:cubicBezTo>
                  <a:pt x="7575773" y="627799"/>
                  <a:pt x="7581717" y="627799"/>
                  <a:pt x="7587661" y="627799"/>
                </a:cubicBezTo>
                <a:cubicBezTo>
                  <a:pt x="7587661" y="623149"/>
                  <a:pt x="7587661" y="620825"/>
                  <a:pt x="7587661" y="616175"/>
                </a:cubicBezTo>
                <a:cubicBezTo>
                  <a:pt x="7590633" y="613851"/>
                  <a:pt x="7596577" y="611526"/>
                  <a:pt x="7599549" y="609201"/>
                </a:cubicBezTo>
                <a:cubicBezTo>
                  <a:pt x="7608465" y="609201"/>
                  <a:pt x="7620353" y="609201"/>
                  <a:pt x="7629269" y="609201"/>
                </a:cubicBezTo>
                <a:cubicBezTo>
                  <a:pt x="7629269" y="620825"/>
                  <a:pt x="7629269" y="634773"/>
                  <a:pt x="7629269" y="646396"/>
                </a:cubicBezTo>
                <a:cubicBezTo>
                  <a:pt x="7650073" y="646396"/>
                  <a:pt x="7670877" y="646396"/>
                  <a:pt x="7691682" y="646396"/>
                </a:cubicBezTo>
                <a:cubicBezTo>
                  <a:pt x="7691682" y="690564"/>
                  <a:pt x="7691682" y="732408"/>
                  <a:pt x="7691682" y="776576"/>
                </a:cubicBezTo>
                <a:cubicBezTo>
                  <a:pt x="7700598" y="776576"/>
                  <a:pt x="7709514" y="776576"/>
                  <a:pt x="7715458" y="776576"/>
                </a:cubicBezTo>
                <a:cubicBezTo>
                  <a:pt x="7724374" y="774251"/>
                  <a:pt x="7730318" y="771927"/>
                  <a:pt x="7739234" y="769602"/>
                </a:cubicBezTo>
                <a:cubicBezTo>
                  <a:pt x="7739234" y="764953"/>
                  <a:pt x="7739234" y="762628"/>
                  <a:pt x="7739234" y="760304"/>
                </a:cubicBezTo>
                <a:cubicBezTo>
                  <a:pt x="7736262" y="760304"/>
                  <a:pt x="7733290" y="757979"/>
                  <a:pt x="7730318" y="757979"/>
                </a:cubicBezTo>
                <a:cubicBezTo>
                  <a:pt x="7730318" y="755654"/>
                  <a:pt x="7730318" y="753330"/>
                  <a:pt x="7730318" y="751005"/>
                </a:cubicBezTo>
                <a:cubicBezTo>
                  <a:pt x="7733290" y="748680"/>
                  <a:pt x="7736262" y="748680"/>
                  <a:pt x="7739234" y="746356"/>
                </a:cubicBezTo>
                <a:cubicBezTo>
                  <a:pt x="7739234" y="730083"/>
                  <a:pt x="7739234" y="711486"/>
                  <a:pt x="7739234" y="695213"/>
                </a:cubicBezTo>
                <a:cubicBezTo>
                  <a:pt x="7736262" y="695213"/>
                  <a:pt x="7733290" y="692889"/>
                  <a:pt x="7730318" y="692889"/>
                </a:cubicBezTo>
                <a:cubicBezTo>
                  <a:pt x="7730318" y="690564"/>
                  <a:pt x="7730318" y="688239"/>
                  <a:pt x="7730318" y="685915"/>
                </a:cubicBezTo>
                <a:cubicBezTo>
                  <a:pt x="7733290" y="683590"/>
                  <a:pt x="7736262" y="683590"/>
                  <a:pt x="7739234" y="681266"/>
                </a:cubicBezTo>
                <a:cubicBezTo>
                  <a:pt x="7739234" y="681266"/>
                  <a:pt x="7739234" y="678941"/>
                  <a:pt x="7739234" y="676616"/>
                </a:cubicBezTo>
                <a:cubicBezTo>
                  <a:pt x="7742206" y="676616"/>
                  <a:pt x="7742206" y="676616"/>
                  <a:pt x="7745178" y="676616"/>
                </a:cubicBezTo>
                <a:cubicBezTo>
                  <a:pt x="7745178" y="674292"/>
                  <a:pt x="7745178" y="669642"/>
                  <a:pt x="7745178" y="667318"/>
                </a:cubicBezTo>
                <a:cubicBezTo>
                  <a:pt x="7742206" y="667318"/>
                  <a:pt x="7742206" y="667318"/>
                  <a:pt x="7739234" y="667318"/>
                </a:cubicBezTo>
                <a:cubicBezTo>
                  <a:pt x="7739234" y="664993"/>
                  <a:pt x="7739234" y="662668"/>
                  <a:pt x="7739234" y="660344"/>
                </a:cubicBezTo>
                <a:cubicBezTo>
                  <a:pt x="7742206" y="660344"/>
                  <a:pt x="7745178" y="658019"/>
                  <a:pt x="7748150" y="655694"/>
                </a:cubicBezTo>
                <a:cubicBezTo>
                  <a:pt x="7751122" y="627799"/>
                  <a:pt x="7760038" y="604552"/>
                  <a:pt x="7795702" y="590604"/>
                </a:cubicBezTo>
                <a:cubicBezTo>
                  <a:pt x="7792730" y="590604"/>
                  <a:pt x="7792730" y="588280"/>
                  <a:pt x="7789758" y="588280"/>
                </a:cubicBezTo>
                <a:cubicBezTo>
                  <a:pt x="7789758" y="585955"/>
                  <a:pt x="7789758" y="583630"/>
                  <a:pt x="7789758" y="581306"/>
                </a:cubicBezTo>
                <a:cubicBezTo>
                  <a:pt x="7792730" y="581306"/>
                  <a:pt x="7795702" y="578981"/>
                  <a:pt x="7798674" y="578981"/>
                </a:cubicBezTo>
                <a:cubicBezTo>
                  <a:pt x="7798674" y="574332"/>
                  <a:pt x="7798674" y="572007"/>
                  <a:pt x="7798674" y="569682"/>
                </a:cubicBezTo>
                <a:cubicBezTo>
                  <a:pt x="7801646" y="569682"/>
                  <a:pt x="7801646" y="569682"/>
                  <a:pt x="7804618" y="569682"/>
                </a:cubicBezTo>
                <a:cubicBezTo>
                  <a:pt x="7804618" y="562708"/>
                  <a:pt x="7804618" y="555735"/>
                  <a:pt x="7804618" y="548761"/>
                </a:cubicBezTo>
                <a:cubicBezTo>
                  <a:pt x="7801646" y="548761"/>
                  <a:pt x="7801646" y="548761"/>
                  <a:pt x="7798674" y="548761"/>
                </a:cubicBezTo>
                <a:cubicBezTo>
                  <a:pt x="7798674" y="546436"/>
                  <a:pt x="7798674" y="546436"/>
                  <a:pt x="7798674" y="544111"/>
                </a:cubicBezTo>
                <a:cubicBezTo>
                  <a:pt x="7801646" y="544111"/>
                  <a:pt x="7804618" y="541787"/>
                  <a:pt x="7804618" y="541787"/>
                </a:cubicBezTo>
                <a:cubicBezTo>
                  <a:pt x="7810562" y="537137"/>
                  <a:pt x="7813534" y="532488"/>
                  <a:pt x="7819478" y="525514"/>
                </a:cubicBezTo>
                <a:cubicBezTo>
                  <a:pt x="7819478" y="525514"/>
                  <a:pt x="7819478" y="523189"/>
                  <a:pt x="7819478" y="523189"/>
                </a:cubicBezTo>
                <a:cubicBezTo>
                  <a:pt x="7819478" y="523189"/>
                  <a:pt x="7822450" y="523189"/>
                  <a:pt x="7822450" y="523189"/>
                </a:cubicBezTo>
                <a:cubicBezTo>
                  <a:pt x="7822450" y="520865"/>
                  <a:pt x="7822450" y="518540"/>
                  <a:pt x="7822450" y="516216"/>
                </a:cubicBezTo>
                <a:cubicBezTo>
                  <a:pt x="7816506" y="509242"/>
                  <a:pt x="7816506" y="497618"/>
                  <a:pt x="7822450" y="490644"/>
                </a:cubicBezTo>
                <a:cubicBezTo>
                  <a:pt x="7822450" y="490644"/>
                  <a:pt x="7822450" y="490644"/>
                  <a:pt x="7825422" y="483670"/>
                </a:cubicBezTo>
                <a:cubicBezTo>
                  <a:pt x="7825422" y="483670"/>
                  <a:pt x="7825422" y="483670"/>
                  <a:pt x="7828394" y="490644"/>
                </a:cubicBezTo>
                <a:cubicBezTo>
                  <a:pt x="7834338" y="497618"/>
                  <a:pt x="7837310" y="509242"/>
                  <a:pt x="7831366" y="516216"/>
                </a:cubicBezTo>
                <a:cubicBezTo>
                  <a:pt x="7831366" y="518540"/>
                  <a:pt x="7831366" y="520865"/>
                  <a:pt x="7831366" y="523189"/>
                </a:cubicBezTo>
                <a:cubicBezTo>
                  <a:pt x="7831366" y="523189"/>
                  <a:pt x="7834338" y="523189"/>
                  <a:pt x="7834338" y="523189"/>
                </a:cubicBezTo>
                <a:cubicBezTo>
                  <a:pt x="7834338" y="523189"/>
                  <a:pt x="7834338" y="525514"/>
                  <a:pt x="7834338" y="525514"/>
                </a:cubicBezTo>
                <a:cubicBezTo>
                  <a:pt x="7837310" y="530163"/>
                  <a:pt x="7843254" y="537137"/>
                  <a:pt x="7846226" y="541787"/>
                </a:cubicBezTo>
                <a:cubicBezTo>
                  <a:pt x="7849198" y="541787"/>
                  <a:pt x="7849198" y="544111"/>
                  <a:pt x="7852170" y="544111"/>
                </a:cubicBezTo>
                <a:cubicBezTo>
                  <a:pt x="7852170" y="546436"/>
                  <a:pt x="7852170" y="546436"/>
                  <a:pt x="7852170" y="548761"/>
                </a:cubicBezTo>
                <a:cubicBezTo>
                  <a:pt x="7852170" y="548761"/>
                  <a:pt x="7849198" y="548761"/>
                  <a:pt x="7849198" y="548761"/>
                </a:cubicBezTo>
                <a:cubicBezTo>
                  <a:pt x="7849198" y="555735"/>
                  <a:pt x="7849198" y="562708"/>
                  <a:pt x="7849198" y="569682"/>
                </a:cubicBezTo>
                <a:cubicBezTo>
                  <a:pt x="7849198" y="569682"/>
                  <a:pt x="7852170" y="569682"/>
                  <a:pt x="7855142" y="569682"/>
                </a:cubicBezTo>
                <a:cubicBezTo>
                  <a:pt x="7855142" y="572007"/>
                  <a:pt x="7855142" y="574332"/>
                  <a:pt x="7855142" y="578981"/>
                </a:cubicBezTo>
                <a:cubicBezTo>
                  <a:pt x="7855142" y="578981"/>
                  <a:pt x="7858115" y="581306"/>
                  <a:pt x="7861087" y="581306"/>
                </a:cubicBezTo>
                <a:cubicBezTo>
                  <a:pt x="7861087" y="583630"/>
                  <a:pt x="7861087" y="585955"/>
                  <a:pt x="7861087" y="588280"/>
                </a:cubicBezTo>
                <a:cubicBezTo>
                  <a:pt x="7858115" y="590604"/>
                  <a:pt x="7858115" y="590604"/>
                  <a:pt x="7855142" y="590604"/>
                </a:cubicBezTo>
                <a:cubicBezTo>
                  <a:pt x="7890807" y="604552"/>
                  <a:pt x="7896751" y="627799"/>
                  <a:pt x="7902695" y="655694"/>
                </a:cubicBezTo>
                <a:cubicBezTo>
                  <a:pt x="7905667" y="658019"/>
                  <a:pt x="7908639" y="658019"/>
                  <a:pt x="7911611" y="660344"/>
                </a:cubicBezTo>
                <a:cubicBezTo>
                  <a:pt x="7911611" y="662668"/>
                  <a:pt x="7911611" y="664993"/>
                  <a:pt x="7911611" y="667318"/>
                </a:cubicBezTo>
                <a:cubicBezTo>
                  <a:pt x="7908639" y="667318"/>
                  <a:pt x="7908639" y="667318"/>
                  <a:pt x="7905667" y="667318"/>
                </a:cubicBezTo>
                <a:cubicBezTo>
                  <a:pt x="7905667" y="671967"/>
                  <a:pt x="7905667" y="674292"/>
                  <a:pt x="7905667" y="676616"/>
                </a:cubicBezTo>
                <a:cubicBezTo>
                  <a:pt x="7908639" y="676616"/>
                  <a:pt x="7908639" y="676616"/>
                  <a:pt x="7911611" y="676616"/>
                </a:cubicBezTo>
                <a:cubicBezTo>
                  <a:pt x="7911611" y="678941"/>
                  <a:pt x="7911611" y="681266"/>
                  <a:pt x="7911611" y="681266"/>
                </a:cubicBezTo>
                <a:cubicBezTo>
                  <a:pt x="7914583" y="683590"/>
                  <a:pt x="7917555" y="685915"/>
                  <a:pt x="7920527" y="685915"/>
                </a:cubicBezTo>
                <a:cubicBezTo>
                  <a:pt x="7920527" y="688239"/>
                  <a:pt x="7920527" y="690564"/>
                  <a:pt x="7920527" y="692889"/>
                </a:cubicBezTo>
                <a:cubicBezTo>
                  <a:pt x="7917555" y="692889"/>
                  <a:pt x="7914583" y="695213"/>
                  <a:pt x="7911611" y="695213"/>
                </a:cubicBezTo>
                <a:cubicBezTo>
                  <a:pt x="7911611" y="713811"/>
                  <a:pt x="7911611" y="730083"/>
                  <a:pt x="7911611" y="746356"/>
                </a:cubicBezTo>
                <a:cubicBezTo>
                  <a:pt x="7914583" y="748680"/>
                  <a:pt x="7917555" y="748680"/>
                  <a:pt x="7920527" y="751005"/>
                </a:cubicBezTo>
                <a:cubicBezTo>
                  <a:pt x="7920527" y="753330"/>
                  <a:pt x="7920527" y="755654"/>
                  <a:pt x="7920527" y="757979"/>
                </a:cubicBezTo>
                <a:cubicBezTo>
                  <a:pt x="7917555" y="757979"/>
                  <a:pt x="7914583" y="760304"/>
                  <a:pt x="7911611" y="760304"/>
                </a:cubicBezTo>
                <a:cubicBezTo>
                  <a:pt x="7911611" y="762628"/>
                  <a:pt x="7911611" y="764953"/>
                  <a:pt x="7911611" y="767278"/>
                </a:cubicBezTo>
                <a:cubicBezTo>
                  <a:pt x="7914583" y="767278"/>
                  <a:pt x="7920527" y="767278"/>
                  <a:pt x="7923499" y="767278"/>
                </a:cubicBezTo>
                <a:cubicBezTo>
                  <a:pt x="7923499" y="771927"/>
                  <a:pt x="7923499" y="774251"/>
                  <a:pt x="7923499" y="776576"/>
                </a:cubicBezTo>
                <a:cubicBezTo>
                  <a:pt x="7932415" y="776576"/>
                  <a:pt x="7938359" y="776576"/>
                  <a:pt x="7944303" y="776576"/>
                </a:cubicBezTo>
                <a:cubicBezTo>
                  <a:pt x="7944303" y="725434"/>
                  <a:pt x="7944303" y="671967"/>
                  <a:pt x="7944303" y="620825"/>
                </a:cubicBezTo>
                <a:cubicBezTo>
                  <a:pt x="7971051" y="616175"/>
                  <a:pt x="7994827" y="613851"/>
                  <a:pt x="8021575" y="609201"/>
                </a:cubicBezTo>
                <a:cubicBezTo>
                  <a:pt x="8036435" y="609201"/>
                  <a:pt x="8051296" y="609201"/>
                  <a:pt x="8063184" y="609201"/>
                </a:cubicBezTo>
                <a:cubicBezTo>
                  <a:pt x="8063184" y="578981"/>
                  <a:pt x="8063184" y="546436"/>
                  <a:pt x="8063184" y="516216"/>
                </a:cubicBezTo>
                <a:cubicBezTo>
                  <a:pt x="8092904" y="495294"/>
                  <a:pt x="8152344" y="495294"/>
                  <a:pt x="8179092" y="516216"/>
                </a:cubicBezTo>
                <a:cubicBezTo>
                  <a:pt x="8179092" y="595254"/>
                  <a:pt x="8179092" y="674292"/>
                  <a:pt x="8179092" y="755654"/>
                </a:cubicBezTo>
                <a:cubicBezTo>
                  <a:pt x="8193952" y="755654"/>
                  <a:pt x="8208812" y="755654"/>
                  <a:pt x="8220701" y="755654"/>
                </a:cubicBezTo>
                <a:cubicBezTo>
                  <a:pt x="8220701" y="713811"/>
                  <a:pt x="8220701" y="674292"/>
                  <a:pt x="8220701" y="634773"/>
                </a:cubicBezTo>
                <a:cubicBezTo>
                  <a:pt x="8253393" y="634773"/>
                  <a:pt x="8286085" y="634773"/>
                  <a:pt x="8318777" y="634773"/>
                </a:cubicBezTo>
                <a:cubicBezTo>
                  <a:pt x="8324721" y="641747"/>
                  <a:pt x="8330665" y="648720"/>
                  <a:pt x="8336609" y="655694"/>
                </a:cubicBezTo>
                <a:lnTo>
                  <a:pt x="8336609" y="730582"/>
                </a:lnTo>
                <a:lnTo>
                  <a:pt x="8338212" y="730681"/>
                </a:lnTo>
                <a:cubicBezTo>
                  <a:pt x="8338212" y="730681"/>
                  <a:pt x="8338212" y="730681"/>
                  <a:pt x="8338212" y="607459"/>
                </a:cubicBezTo>
                <a:cubicBezTo>
                  <a:pt x="8338212" y="607459"/>
                  <a:pt x="8338212" y="607459"/>
                  <a:pt x="8359830" y="607459"/>
                </a:cubicBezTo>
                <a:cubicBezTo>
                  <a:pt x="8359830" y="607459"/>
                  <a:pt x="8359830" y="607459"/>
                  <a:pt x="8359830" y="471267"/>
                </a:cubicBezTo>
                <a:cubicBezTo>
                  <a:pt x="8359830" y="471267"/>
                  <a:pt x="8359830" y="471267"/>
                  <a:pt x="8378746" y="471267"/>
                </a:cubicBezTo>
                <a:cubicBezTo>
                  <a:pt x="8378746" y="471267"/>
                  <a:pt x="8378746" y="471267"/>
                  <a:pt x="8378746" y="356693"/>
                </a:cubicBezTo>
                <a:cubicBezTo>
                  <a:pt x="8378746" y="356693"/>
                  <a:pt x="8378746" y="356693"/>
                  <a:pt x="8384150" y="354531"/>
                </a:cubicBezTo>
                <a:cubicBezTo>
                  <a:pt x="8384150" y="354531"/>
                  <a:pt x="8384150" y="354531"/>
                  <a:pt x="8384150" y="328590"/>
                </a:cubicBezTo>
                <a:cubicBezTo>
                  <a:pt x="8384150" y="328590"/>
                  <a:pt x="8384150" y="328590"/>
                  <a:pt x="8405768" y="328590"/>
                </a:cubicBezTo>
                <a:cubicBezTo>
                  <a:pt x="8405768" y="328590"/>
                  <a:pt x="8405768" y="328590"/>
                  <a:pt x="8454409" y="246442"/>
                </a:cubicBezTo>
                <a:cubicBezTo>
                  <a:pt x="8454409" y="246442"/>
                  <a:pt x="8454409" y="246442"/>
                  <a:pt x="8459813" y="0"/>
                </a:cubicBezTo>
                <a:close/>
              </a:path>
            </a:pathLst>
          </a:cu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30245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_Image slide layout">
    <p:bg>
      <p:bgPr>
        <a:solidFill>
          <a:schemeClr val="tx1"/>
        </a:solidFill>
        <a:effectLst/>
      </p:bgPr>
    </p:bg>
    <p:spTree>
      <p:nvGrpSpPr>
        <p:cNvPr id="1" name=""/>
        <p:cNvGrpSpPr/>
        <p:nvPr/>
      </p:nvGrpSpPr>
      <p:grpSpPr>
        <a:xfrm>
          <a:off x="0" y="0"/>
          <a:ext cx="0" cy="0"/>
          <a:chOff x="0" y="0"/>
          <a:chExt cx="0" cy="0"/>
        </a:xfrm>
      </p:grpSpPr>
      <p:pic>
        <p:nvPicPr>
          <p:cNvPr id="4" name="그림 1">
            <a:extLst>
              <a:ext uri="{FF2B5EF4-FFF2-40B4-BE49-F238E27FC236}">
                <a16:creationId xmlns:a16="http://schemas.microsoft.com/office/drawing/2014/main" id="{E26ECD6E-9DEE-4A2B-B5DD-A1228882C9BE}"/>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5851939"/>
            <a:ext cx="10229738" cy="1006061"/>
          </a:xfrm>
          <a:prstGeom prst="rect">
            <a:avLst/>
          </a:prstGeom>
        </p:spPr>
      </p:pic>
      <p:pic>
        <p:nvPicPr>
          <p:cNvPr id="5" name="Picture 3" descr="E:\002-KIMS BUSINESS\007-02-MaxPPT-Contents\150902-com-Global-Laptop\mo900.png">
            <a:extLst>
              <a:ext uri="{FF2B5EF4-FFF2-40B4-BE49-F238E27FC236}">
                <a16:creationId xmlns:a16="http://schemas.microsoft.com/office/drawing/2014/main" id="{ED3DE11E-BD5D-4B9D-948E-59777A4C49D4}"/>
              </a:ext>
            </a:extLst>
          </p:cNvPr>
          <p:cNvPicPr>
            <a:picLocks noChangeAspect="1" noChangeArrowheads="1"/>
          </p:cNvPicPr>
          <p:nvPr userDrawn="1"/>
        </p:nvPicPr>
        <p:blipFill rotWithShape="1">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rcRect l="18253"/>
          <a:stretch/>
        </p:blipFill>
        <p:spPr bwMode="auto">
          <a:xfrm flipH="1">
            <a:off x="8093413" y="1839636"/>
            <a:ext cx="4099849" cy="5018364"/>
          </a:xfrm>
          <a:prstGeom prst="rect">
            <a:avLst/>
          </a:prstGeom>
          <a:noFill/>
          <a:extLst>
            <a:ext uri="{909E8E84-426E-40DD-AFC4-6F175D3DCCD1}">
              <a14:hiddenFill xmlns:a14="http://schemas.microsoft.com/office/drawing/2010/main">
                <a:solidFill>
                  <a:srgbClr val="FFFFFF"/>
                </a:solidFill>
              </a14:hiddenFill>
            </a:ext>
          </a:extLst>
        </p:spPr>
      </p:pic>
      <p:sp>
        <p:nvSpPr>
          <p:cNvPr id="6" name="Picture Placeholder 2">
            <a:extLst>
              <a:ext uri="{FF2B5EF4-FFF2-40B4-BE49-F238E27FC236}">
                <a16:creationId xmlns:a16="http://schemas.microsoft.com/office/drawing/2014/main" id="{F65EA7C3-C127-4FEF-998A-380766830A98}"/>
              </a:ext>
            </a:extLst>
          </p:cNvPr>
          <p:cNvSpPr>
            <a:spLocks noGrp="1"/>
          </p:cNvSpPr>
          <p:nvPr>
            <p:ph type="pic" idx="14" hasCustomPrompt="1"/>
          </p:nvPr>
        </p:nvSpPr>
        <p:spPr>
          <a:xfrm>
            <a:off x="8524415" y="2255476"/>
            <a:ext cx="1861405" cy="2908225"/>
          </a:xfrm>
          <a:custGeom>
            <a:avLst/>
            <a:gdLst>
              <a:gd name="connsiteX0" fmla="*/ 0 w 1296000"/>
              <a:gd name="connsiteY0" fmla="*/ 0 h 2700000"/>
              <a:gd name="connsiteX1" fmla="*/ 1296000 w 1296000"/>
              <a:gd name="connsiteY1" fmla="*/ 0 h 2700000"/>
              <a:gd name="connsiteX2" fmla="*/ 1296000 w 1296000"/>
              <a:gd name="connsiteY2" fmla="*/ 2700000 h 2700000"/>
              <a:gd name="connsiteX3" fmla="*/ 0 w 1296000"/>
              <a:gd name="connsiteY3" fmla="*/ 2700000 h 2700000"/>
              <a:gd name="connsiteX4" fmla="*/ 0 w 1296000"/>
              <a:gd name="connsiteY4" fmla="*/ 0 h 2700000"/>
              <a:gd name="connsiteX0" fmla="*/ 0 w 1436677"/>
              <a:gd name="connsiteY0" fmla="*/ 0 h 2745513"/>
              <a:gd name="connsiteX1" fmla="*/ 1436677 w 1436677"/>
              <a:gd name="connsiteY1" fmla="*/ 45513 h 2745513"/>
              <a:gd name="connsiteX2" fmla="*/ 1436677 w 1436677"/>
              <a:gd name="connsiteY2" fmla="*/ 2745513 h 2745513"/>
              <a:gd name="connsiteX3" fmla="*/ 140677 w 1436677"/>
              <a:gd name="connsiteY3" fmla="*/ 2745513 h 2745513"/>
              <a:gd name="connsiteX4" fmla="*/ 0 w 1436677"/>
              <a:gd name="connsiteY4" fmla="*/ 0 h 2745513"/>
              <a:gd name="connsiteX0" fmla="*/ 0 w 1453227"/>
              <a:gd name="connsiteY0" fmla="*/ 0 h 2745513"/>
              <a:gd name="connsiteX1" fmla="*/ 1453227 w 1453227"/>
              <a:gd name="connsiteY1" fmla="*/ 45513 h 2745513"/>
              <a:gd name="connsiteX2" fmla="*/ 1453227 w 1453227"/>
              <a:gd name="connsiteY2" fmla="*/ 2745513 h 2745513"/>
              <a:gd name="connsiteX3" fmla="*/ 157227 w 1453227"/>
              <a:gd name="connsiteY3" fmla="*/ 2745513 h 2745513"/>
              <a:gd name="connsiteX4" fmla="*/ 0 w 1453227"/>
              <a:gd name="connsiteY4" fmla="*/ 0 h 2745513"/>
              <a:gd name="connsiteX0" fmla="*/ 0 w 1523565"/>
              <a:gd name="connsiteY0" fmla="*/ 0 h 2745513"/>
              <a:gd name="connsiteX1" fmla="*/ 1523565 w 1523565"/>
              <a:gd name="connsiteY1" fmla="*/ 16550 h 2745513"/>
              <a:gd name="connsiteX2" fmla="*/ 1453227 w 1523565"/>
              <a:gd name="connsiteY2" fmla="*/ 2745513 h 2745513"/>
              <a:gd name="connsiteX3" fmla="*/ 157227 w 1523565"/>
              <a:gd name="connsiteY3" fmla="*/ 2745513 h 2745513"/>
              <a:gd name="connsiteX4" fmla="*/ 0 w 1523565"/>
              <a:gd name="connsiteY4" fmla="*/ 0 h 2745513"/>
              <a:gd name="connsiteX0" fmla="*/ 0 w 1672517"/>
              <a:gd name="connsiteY0" fmla="*/ 0 h 2745513"/>
              <a:gd name="connsiteX1" fmla="*/ 1523565 w 1672517"/>
              <a:gd name="connsiteY1" fmla="*/ 16550 h 2745513"/>
              <a:gd name="connsiteX2" fmla="*/ 1672517 w 1672517"/>
              <a:gd name="connsiteY2" fmla="*/ 2580011 h 2745513"/>
              <a:gd name="connsiteX3" fmla="*/ 157227 w 1672517"/>
              <a:gd name="connsiteY3" fmla="*/ 2745513 h 2745513"/>
              <a:gd name="connsiteX4" fmla="*/ 0 w 1672517"/>
              <a:gd name="connsiteY4" fmla="*/ 0 h 2745513"/>
              <a:gd name="connsiteX0" fmla="*/ 0 w 1672517"/>
              <a:gd name="connsiteY0" fmla="*/ 0 h 2580011"/>
              <a:gd name="connsiteX1" fmla="*/ 1523565 w 1672517"/>
              <a:gd name="connsiteY1" fmla="*/ 16550 h 2580011"/>
              <a:gd name="connsiteX2" fmla="*/ 1672517 w 1672517"/>
              <a:gd name="connsiteY2" fmla="*/ 2580011 h 2580011"/>
              <a:gd name="connsiteX3" fmla="*/ 165502 w 1672517"/>
              <a:gd name="connsiteY3" fmla="*/ 2563460 h 2580011"/>
              <a:gd name="connsiteX4" fmla="*/ 0 w 1672517"/>
              <a:gd name="connsiteY4" fmla="*/ 0 h 2580011"/>
              <a:gd name="connsiteX0" fmla="*/ 0 w 1672517"/>
              <a:gd name="connsiteY0" fmla="*/ 0 h 2604835"/>
              <a:gd name="connsiteX1" fmla="*/ 1523565 w 1672517"/>
              <a:gd name="connsiteY1" fmla="*/ 16550 h 2604835"/>
              <a:gd name="connsiteX2" fmla="*/ 1672517 w 1672517"/>
              <a:gd name="connsiteY2" fmla="*/ 2580011 h 2604835"/>
              <a:gd name="connsiteX3" fmla="*/ 161364 w 1672517"/>
              <a:gd name="connsiteY3" fmla="*/ 2604835 h 2604835"/>
              <a:gd name="connsiteX4" fmla="*/ 0 w 1672517"/>
              <a:gd name="connsiteY4" fmla="*/ 0 h 2604835"/>
              <a:gd name="connsiteX0" fmla="*/ 0 w 1672517"/>
              <a:gd name="connsiteY0" fmla="*/ 0 h 2613110"/>
              <a:gd name="connsiteX1" fmla="*/ 1523565 w 1672517"/>
              <a:gd name="connsiteY1" fmla="*/ 16550 h 2613110"/>
              <a:gd name="connsiteX2" fmla="*/ 1672517 w 1672517"/>
              <a:gd name="connsiteY2" fmla="*/ 2580011 h 2613110"/>
              <a:gd name="connsiteX3" fmla="*/ 161364 w 1672517"/>
              <a:gd name="connsiteY3" fmla="*/ 2613110 h 2613110"/>
              <a:gd name="connsiteX4" fmla="*/ 0 w 1672517"/>
              <a:gd name="connsiteY4" fmla="*/ 0 h 26131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2517" h="2613110">
                <a:moveTo>
                  <a:pt x="0" y="0"/>
                </a:moveTo>
                <a:lnTo>
                  <a:pt x="1523565" y="16550"/>
                </a:lnTo>
                <a:lnTo>
                  <a:pt x="1672517" y="2580011"/>
                </a:lnTo>
                <a:lnTo>
                  <a:pt x="161364" y="2613110"/>
                </a:lnTo>
                <a:lnTo>
                  <a:pt x="0" y="0"/>
                </a:lnTo>
                <a:close/>
              </a:path>
            </a:pathLst>
          </a:custGeom>
          <a:solidFill>
            <a:schemeClr val="bg1">
              <a:lumMod val="95000"/>
            </a:schemeClr>
          </a:solidFill>
        </p:spPr>
        <p:txBody>
          <a:bodyPr anchor="ctr"/>
          <a:lstStyle>
            <a:lvl1pPr marL="0" indent="0" algn="ctr">
              <a:buNone/>
              <a:defRPr sz="1600">
                <a:latin typeface="Arial" pitchFamily="34" charset="0"/>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7" name="Text Placeholder 9">
            <a:extLst>
              <a:ext uri="{FF2B5EF4-FFF2-40B4-BE49-F238E27FC236}">
                <a16:creationId xmlns:a16="http://schemas.microsoft.com/office/drawing/2014/main" id="{44AC1258-BCFC-4466-A293-80A95F8CF27A}"/>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7883099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Image slide layout">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256CF63-2A59-478C-8FAC-4D0742B88961}"/>
              </a:ext>
            </a:extLst>
          </p:cNvPr>
          <p:cNvSpPr>
            <a:spLocks noGrp="1"/>
          </p:cNvSpPr>
          <p:nvPr>
            <p:ph type="pic" sz="quarter" idx="14" hasCustomPrompt="1"/>
          </p:nvPr>
        </p:nvSpPr>
        <p:spPr>
          <a:xfrm>
            <a:off x="4924927" y="0"/>
            <a:ext cx="7267073" cy="6858000"/>
          </a:xfrm>
          <a:custGeom>
            <a:avLst/>
            <a:gdLst>
              <a:gd name="connsiteX0" fmla="*/ 3064609 w 7267073"/>
              <a:gd name="connsiteY0" fmla="*/ 0 h 6858000"/>
              <a:gd name="connsiteX1" fmla="*/ 7267073 w 7267073"/>
              <a:gd name="connsiteY1" fmla="*/ 0 h 6858000"/>
              <a:gd name="connsiteX2" fmla="*/ 7267073 w 7267073"/>
              <a:gd name="connsiteY2" fmla="*/ 6858000 h 6858000"/>
              <a:gd name="connsiteX3" fmla="*/ 0 w 7267073"/>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7267073" h="6858000">
                <a:moveTo>
                  <a:pt x="3064609" y="0"/>
                </a:moveTo>
                <a:lnTo>
                  <a:pt x="7267073" y="0"/>
                </a:lnTo>
                <a:lnTo>
                  <a:pt x="7267073" y="6858000"/>
                </a:lnTo>
                <a:lnTo>
                  <a:pt x="0" y="68580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800">
                <a:solidFill>
                  <a:schemeClr val="tx1">
                    <a:lumMod val="75000"/>
                    <a:lumOff val="25000"/>
                  </a:schemeClr>
                </a:solidFill>
              </a:defRPr>
            </a:lvl1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176534060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4_Image slide layout">
    <p:bg>
      <p:bgPr>
        <a:solidFill>
          <a:schemeClr val="tx1"/>
        </a:solidFill>
        <a:effectLst/>
      </p:bgPr>
    </p:bg>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D3245653-BD79-43BE-9416-81B7DEA6FDE9}"/>
              </a:ext>
            </a:extLst>
          </p:cNvPr>
          <p:cNvSpPr>
            <a:spLocks noGrp="1"/>
          </p:cNvSpPr>
          <p:nvPr>
            <p:ph type="pic" sz="quarter" idx="14" hasCustomPrompt="1"/>
          </p:nvPr>
        </p:nvSpPr>
        <p:spPr>
          <a:xfrm>
            <a:off x="2" y="0"/>
            <a:ext cx="12191999" cy="6858000"/>
          </a:xfrm>
          <a:custGeom>
            <a:avLst/>
            <a:gdLst>
              <a:gd name="connsiteX0" fmla="*/ 6400777 w 12191999"/>
              <a:gd name="connsiteY0" fmla="*/ 0 h 6858000"/>
              <a:gd name="connsiteX1" fmla="*/ 12191999 w 12191999"/>
              <a:gd name="connsiteY1" fmla="*/ 0 h 6858000"/>
              <a:gd name="connsiteX2" fmla="*/ 12191999 w 12191999"/>
              <a:gd name="connsiteY2" fmla="*/ 1 h 6858000"/>
              <a:gd name="connsiteX3" fmla="*/ 5791223 w 12191999"/>
              <a:gd name="connsiteY3" fmla="*/ 6858000 h 6858000"/>
              <a:gd name="connsiteX4" fmla="*/ 0 w 12191999"/>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191999" h="6858000">
                <a:moveTo>
                  <a:pt x="6400777" y="0"/>
                </a:moveTo>
                <a:lnTo>
                  <a:pt x="12191999" y="0"/>
                </a:lnTo>
                <a:lnTo>
                  <a:pt x="12191999" y="1"/>
                </a:lnTo>
                <a:lnTo>
                  <a:pt x="5791223" y="6858000"/>
                </a:lnTo>
                <a:lnTo>
                  <a:pt x="0" y="6858000"/>
                </a:lnTo>
                <a:close/>
              </a:path>
            </a:pathLst>
          </a:custGeom>
          <a:solidFill>
            <a:schemeClr val="bg1">
              <a:lumMod val="95000"/>
            </a:schemeClr>
          </a:solidFill>
          <a:ln w="19050">
            <a:noFill/>
          </a:ln>
        </p:spPr>
        <p:txBody>
          <a:bodyPr wrap="square" anchor="ctr">
            <a:noAutofit/>
          </a:bodyPr>
          <a:lstStyle>
            <a:lvl1pPr marL="0" indent="0" algn="ctr">
              <a:lnSpc>
                <a:spcPct val="100000"/>
              </a:lnSpc>
              <a:buNone/>
              <a:defRPr sz="1200">
                <a:solidFill>
                  <a:schemeClr val="tx1">
                    <a:lumMod val="75000"/>
                    <a:lumOff val="25000"/>
                  </a:schemeClr>
                </a:solidFill>
              </a:defRPr>
            </a:lvl1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1284529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End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06597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Image slide layout">
    <p:bg>
      <p:bgPr>
        <a:solidFill>
          <a:schemeClr val="tx1"/>
        </a:solidFill>
        <a:effectLst/>
      </p:bgPr>
    </p:bg>
    <p:spTree>
      <p:nvGrpSpPr>
        <p:cNvPr id="1" name=""/>
        <p:cNvGrpSpPr/>
        <p:nvPr/>
      </p:nvGrpSpPr>
      <p:grpSpPr>
        <a:xfrm>
          <a:off x="0" y="0"/>
          <a:ext cx="0" cy="0"/>
          <a:chOff x="0" y="0"/>
          <a:chExt cx="0" cy="0"/>
        </a:xfrm>
      </p:grpSpPr>
      <p:sp>
        <p:nvSpPr>
          <p:cNvPr id="4" name="Picture Placeholder 19">
            <a:extLst>
              <a:ext uri="{FF2B5EF4-FFF2-40B4-BE49-F238E27FC236}">
                <a16:creationId xmlns:a16="http://schemas.microsoft.com/office/drawing/2014/main" id="{721FF661-E1BF-44AB-AE42-30299A0C2808}"/>
              </a:ext>
            </a:extLst>
          </p:cNvPr>
          <p:cNvSpPr>
            <a:spLocks noGrp="1"/>
          </p:cNvSpPr>
          <p:nvPr>
            <p:ph type="pic" idx="14" hasCustomPrompt="1"/>
          </p:nvPr>
        </p:nvSpPr>
        <p:spPr>
          <a:xfrm>
            <a:off x="0" y="0"/>
            <a:ext cx="7155850" cy="6858000"/>
          </a:xfrm>
          <a:custGeom>
            <a:avLst/>
            <a:gdLst>
              <a:gd name="connsiteX0" fmla="*/ 0 w 7155850"/>
              <a:gd name="connsiteY0" fmla="*/ 3024930 h 6858000"/>
              <a:gd name="connsiteX1" fmla="*/ 2358530 w 7155850"/>
              <a:gd name="connsiteY1" fmla="*/ 6858000 h 6858000"/>
              <a:gd name="connsiteX2" fmla="*/ 1329860 w 7155850"/>
              <a:gd name="connsiteY2" fmla="*/ 6858000 h 6858000"/>
              <a:gd name="connsiteX3" fmla="*/ 0 w 7155850"/>
              <a:gd name="connsiteY3" fmla="*/ 4691859 h 6858000"/>
              <a:gd name="connsiteX4" fmla="*/ 1 w 7155850"/>
              <a:gd name="connsiteY4" fmla="*/ 397145 h 6858000"/>
              <a:gd name="connsiteX5" fmla="*/ 3459898 w 7155850"/>
              <a:gd name="connsiteY5" fmla="*/ 6020152 h 6858000"/>
              <a:gd name="connsiteX6" fmla="*/ 2945517 w 7155850"/>
              <a:gd name="connsiteY6" fmla="*/ 6858000 h 6858000"/>
              <a:gd name="connsiteX7" fmla="*/ 1 w 7155850"/>
              <a:gd name="connsiteY7" fmla="*/ 2060197 h 6858000"/>
              <a:gd name="connsiteX8" fmla="*/ 396861 w 7155850"/>
              <a:gd name="connsiteY8" fmla="*/ 0 h 6858000"/>
              <a:gd name="connsiteX9" fmla="*/ 7155850 w 7155850"/>
              <a:gd name="connsiteY9" fmla="*/ 0 h 6858000"/>
              <a:gd name="connsiteX10" fmla="*/ 3780151 w 7155850"/>
              <a:gd name="connsiteY10" fmla="*/ 549850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7155850" h="6858000">
                <a:moveTo>
                  <a:pt x="0" y="3024930"/>
                </a:moveTo>
                <a:lnTo>
                  <a:pt x="2358530" y="6858000"/>
                </a:lnTo>
                <a:lnTo>
                  <a:pt x="1329860" y="6858000"/>
                </a:lnTo>
                <a:lnTo>
                  <a:pt x="0" y="4691859"/>
                </a:lnTo>
                <a:close/>
                <a:moveTo>
                  <a:pt x="1" y="397145"/>
                </a:moveTo>
                <a:lnTo>
                  <a:pt x="3459898" y="6020152"/>
                </a:lnTo>
                <a:lnTo>
                  <a:pt x="2945517" y="6858000"/>
                </a:lnTo>
                <a:lnTo>
                  <a:pt x="1" y="2060197"/>
                </a:lnTo>
                <a:close/>
                <a:moveTo>
                  <a:pt x="396861" y="0"/>
                </a:moveTo>
                <a:lnTo>
                  <a:pt x="7155850" y="0"/>
                </a:lnTo>
                <a:lnTo>
                  <a:pt x="3780151" y="5498507"/>
                </a:lnTo>
                <a:close/>
              </a:path>
            </a:pathLst>
          </a:custGeom>
          <a:solidFill>
            <a:schemeClr val="bg1">
              <a:lumMod val="95000"/>
            </a:schemeClr>
          </a:solidFill>
        </p:spPr>
        <p:txBody>
          <a:bodyPr wrap="square" tIns="1097280" anchor="t">
            <a:noAutofit/>
          </a:bodyPr>
          <a:lstStyle>
            <a:lvl1pPr marL="0" indent="0" algn="ctr">
              <a:buNone/>
              <a:defRPr sz="1400">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 And Send To Back </a:t>
            </a:r>
            <a:endParaRPr lang="ko-KR" altLang="en-US" dirty="0"/>
          </a:p>
        </p:txBody>
      </p:sp>
    </p:spTree>
    <p:extLst>
      <p:ext uri="{BB962C8B-B14F-4D97-AF65-F5344CB8AC3E}">
        <p14:creationId xmlns:p14="http://schemas.microsoft.com/office/powerpoint/2010/main" val="40644110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Image slide layout">
    <p:bg>
      <p:bgPr>
        <a:solidFill>
          <a:schemeClr val="tx1"/>
        </a:solidFill>
        <a:effectLst/>
      </p:bgPr>
    </p:bg>
    <p:spTree>
      <p:nvGrpSpPr>
        <p:cNvPr id="1" name=""/>
        <p:cNvGrpSpPr/>
        <p:nvPr/>
      </p:nvGrpSpPr>
      <p:grpSpPr>
        <a:xfrm>
          <a:off x="0" y="0"/>
          <a:ext cx="0" cy="0"/>
          <a:chOff x="0" y="0"/>
          <a:chExt cx="0" cy="0"/>
        </a:xfrm>
      </p:grpSpPr>
      <p:sp>
        <p:nvSpPr>
          <p:cNvPr id="2" name="그림 개체 틀 2">
            <a:extLst>
              <a:ext uri="{FF2B5EF4-FFF2-40B4-BE49-F238E27FC236}">
                <a16:creationId xmlns:a16="http://schemas.microsoft.com/office/drawing/2014/main" id="{C70177A7-4E03-44B8-A2CB-D0A1D4726718}"/>
              </a:ext>
            </a:extLst>
          </p:cNvPr>
          <p:cNvSpPr>
            <a:spLocks noGrp="1"/>
          </p:cNvSpPr>
          <p:nvPr>
            <p:ph type="pic" sz="quarter" idx="14" hasCustomPrompt="1"/>
          </p:nvPr>
        </p:nvSpPr>
        <p:spPr>
          <a:xfrm>
            <a:off x="1149362" y="389541"/>
            <a:ext cx="6078918" cy="6078918"/>
          </a:xfrm>
          <a:prstGeom prst="diamond">
            <a:avLst/>
          </a:prstGeom>
          <a:solidFill>
            <a:schemeClr val="bg1">
              <a:lumMod val="95000"/>
            </a:schemeClr>
          </a:solidFill>
          <a:ln w="50800">
            <a:solidFill>
              <a:schemeClr val="bg1"/>
            </a:solidFill>
          </a:ln>
        </p:spPr>
        <p:txBody>
          <a:bodyPr anchor="ctr"/>
          <a:lstStyle>
            <a:lvl1pPr marL="0" indent="0" algn="ctr">
              <a:lnSpc>
                <a:spcPct val="100000"/>
              </a:lnSpc>
              <a:buNone/>
              <a:defRPr sz="1200">
                <a:solidFill>
                  <a:schemeClr val="tx1">
                    <a:lumMod val="75000"/>
                    <a:lumOff val="25000"/>
                  </a:schemeClr>
                </a:solidFill>
              </a:defRPr>
            </a:lvl1pPr>
          </a:lstStyle>
          <a:p>
            <a:r>
              <a:rPr lang="en-US" altLang="ko-KR" dirty="0"/>
              <a:t>Place Your Picture Here</a:t>
            </a:r>
            <a:endParaRPr lang="ko-KR" altLang="en-US" dirty="0"/>
          </a:p>
        </p:txBody>
      </p:sp>
    </p:spTree>
    <p:extLst>
      <p:ext uri="{BB962C8B-B14F-4D97-AF65-F5344CB8AC3E}">
        <p14:creationId xmlns:p14="http://schemas.microsoft.com/office/powerpoint/2010/main" val="1053651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Image slide layout">
    <p:bg>
      <p:bgPr>
        <a:solidFill>
          <a:schemeClr val="tx1"/>
        </a:solidFill>
        <a:effectLst/>
      </p:bgPr>
    </p:bg>
    <p:spTree>
      <p:nvGrpSpPr>
        <p:cNvPr id="1" name=""/>
        <p:cNvGrpSpPr/>
        <p:nvPr/>
      </p:nvGrpSpPr>
      <p:grpSpPr>
        <a:xfrm>
          <a:off x="0" y="0"/>
          <a:ext cx="0" cy="0"/>
          <a:chOff x="0" y="0"/>
          <a:chExt cx="0" cy="0"/>
        </a:xfrm>
      </p:grpSpPr>
      <p:sp>
        <p:nvSpPr>
          <p:cNvPr id="22" name="Text Placeholder 9">
            <a:extLst>
              <a:ext uri="{FF2B5EF4-FFF2-40B4-BE49-F238E27FC236}">
                <a16:creationId xmlns:a16="http://schemas.microsoft.com/office/drawing/2014/main" id="{4111A57B-317A-41FC-8D5B-458B4DA86DA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
        <p:nvSpPr>
          <p:cNvPr id="4" name="Picture Placeholder 2">
            <a:extLst>
              <a:ext uri="{FF2B5EF4-FFF2-40B4-BE49-F238E27FC236}">
                <a16:creationId xmlns:a16="http://schemas.microsoft.com/office/drawing/2014/main" id="{B248F514-64E6-478F-BD5B-2F5FF8194E9D}"/>
              </a:ext>
            </a:extLst>
          </p:cNvPr>
          <p:cNvSpPr>
            <a:spLocks noGrp="1"/>
          </p:cNvSpPr>
          <p:nvPr>
            <p:ph type="pic" idx="18" hasCustomPrompt="1"/>
          </p:nvPr>
        </p:nvSpPr>
        <p:spPr>
          <a:xfrm>
            <a:off x="904680"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5" name="Picture Placeholder 2">
            <a:extLst>
              <a:ext uri="{FF2B5EF4-FFF2-40B4-BE49-F238E27FC236}">
                <a16:creationId xmlns:a16="http://schemas.microsoft.com/office/drawing/2014/main" id="{AD9F10B1-4908-4FDA-BFB4-BCD570CDCB90}"/>
              </a:ext>
            </a:extLst>
          </p:cNvPr>
          <p:cNvSpPr>
            <a:spLocks noGrp="1"/>
          </p:cNvSpPr>
          <p:nvPr>
            <p:ph type="pic" idx="19" hasCustomPrompt="1"/>
          </p:nvPr>
        </p:nvSpPr>
        <p:spPr>
          <a:xfrm>
            <a:off x="3611864"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6" name="Picture Placeholder 2">
            <a:extLst>
              <a:ext uri="{FF2B5EF4-FFF2-40B4-BE49-F238E27FC236}">
                <a16:creationId xmlns:a16="http://schemas.microsoft.com/office/drawing/2014/main" id="{7A18808D-4787-4529-A142-029C02C56371}"/>
              </a:ext>
            </a:extLst>
          </p:cNvPr>
          <p:cNvSpPr>
            <a:spLocks noGrp="1"/>
          </p:cNvSpPr>
          <p:nvPr>
            <p:ph type="pic" idx="20" hasCustomPrompt="1"/>
          </p:nvPr>
        </p:nvSpPr>
        <p:spPr>
          <a:xfrm>
            <a:off x="6319048"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
        <p:nvSpPr>
          <p:cNvPr id="7" name="Picture Placeholder 2">
            <a:extLst>
              <a:ext uri="{FF2B5EF4-FFF2-40B4-BE49-F238E27FC236}">
                <a16:creationId xmlns:a16="http://schemas.microsoft.com/office/drawing/2014/main" id="{D5106DBC-8A8E-4A2C-9FCB-D57D9E77722B}"/>
              </a:ext>
            </a:extLst>
          </p:cNvPr>
          <p:cNvSpPr>
            <a:spLocks noGrp="1"/>
          </p:cNvSpPr>
          <p:nvPr>
            <p:ph type="pic" idx="21" hasCustomPrompt="1"/>
          </p:nvPr>
        </p:nvSpPr>
        <p:spPr>
          <a:xfrm>
            <a:off x="9026232" y="2301255"/>
            <a:ext cx="2268786" cy="1852456"/>
          </a:xfrm>
          <a:prstGeom prst="rect">
            <a:avLst/>
          </a:prstGeom>
          <a:solidFill>
            <a:schemeClr val="bg1">
              <a:lumMod val="95000"/>
            </a:schemeClr>
          </a:solidFill>
        </p:spPr>
        <p:txBody>
          <a:bodyPr anchor="ctr"/>
          <a:lstStyle>
            <a:lvl1pPr marL="0" indent="0" algn="ctr">
              <a:buNone/>
              <a:defRPr sz="1400">
                <a:solidFill>
                  <a:schemeClr val="tx1">
                    <a:lumMod val="75000"/>
                    <a:lumOff val="25000"/>
                  </a:schemeClr>
                </a:solidFill>
                <a:latin typeface="+mn-lt"/>
                <a:cs typeface="Arial" pitchFamily="34" charset="0"/>
              </a:defRPr>
            </a:lvl1pPr>
            <a:lvl2pPr marL="457223" indent="0">
              <a:buNone/>
              <a:defRPr sz="2800"/>
            </a:lvl2pPr>
            <a:lvl3pPr marL="914446" indent="0">
              <a:buNone/>
              <a:defRPr sz="2400"/>
            </a:lvl3pPr>
            <a:lvl4pPr marL="1371669" indent="0">
              <a:buNone/>
              <a:defRPr sz="2000"/>
            </a:lvl4pPr>
            <a:lvl5pPr marL="1828891" indent="0">
              <a:buNone/>
              <a:defRPr sz="2000"/>
            </a:lvl5pPr>
            <a:lvl6pPr marL="2286114" indent="0">
              <a:buNone/>
              <a:defRPr sz="2000"/>
            </a:lvl6pPr>
            <a:lvl7pPr marL="2743337" indent="0">
              <a:buNone/>
              <a:defRPr sz="2000"/>
            </a:lvl7pPr>
            <a:lvl8pPr marL="3200560" indent="0">
              <a:buNone/>
              <a:defRPr sz="2000"/>
            </a:lvl8pPr>
            <a:lvl9pPr marL="3657783" indent="0">
              <a:buNone/>
              <a:defRPr sz="2000"/>
            </a:lvl9pPr>
          </a:lstStyle>
          <a:p>
            <a:r>
              <a:rPr lang="en-US" altLang="ko-KR" dirty="0"/>
              <a:t>Your Picture Here</a:t>
            </a:r>
            <a:endParaRPr lang="ko-KR" altLang="en-US" dirty="0"/>
          </a:p>
        </p:txBody>
      </p:sp>
    </p:spTree>
    <p:extLst>
      <p:ext uri="{BB962C8B-B14F-4D97-AF65-F5344CB8AC3E}">
        <p14:creationId xmlns:p14="http://schemas.microsoft.com/office/powerpoint/2010/main" val="47129397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Section Break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82494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s slide layout">
    <p:bg>
      <p:bgPr>
        <a:solidFill>
          <a:schemeClr val="tx1"/>
        </a:solid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40640229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7_Contents slide layout">
    <p:bg>
      <p:bgPr>
        <a:solidFill>
          <a:schemeClr val="tx1"/>
        </a:solid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5144837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3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A80D6EB4-6316-4BD4-9779-1C793C88EF14}"/>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bg1"/>
                </a:solidFill>
                <a:latin typeface="+mj-lt"/>
                <a:cs typeface="Arial" pitchFamily="34" charset="0"/>
              </a:defRPr>
            </a:lvl1pPr>
          </a:lstStyle>
          <a:p>
            <a:pPr lvl="0"/>
            <a:r>
              <a:rPr lang="en-US" altLang="ko-KR" dirty="0"/>
              <a:t>BASIC LAYOUT</a:t>
            </a:r>
          </a:p>
        </p:txBody>
      </p:sp>
      <p:sp>
        <p:nvSpPr>
          <p:cNvPr id="3" name="Rectangle 2">
            <a:extLst>
              <a:ext uri="{FF2B5EF4-FFF2-40B4-BE49-F238E27FC236}">
                <a16:creationId xmlns:a16="http://schemas.microsoft.com/office/drawing/2014/main" id="{2F7516D1-CC67-491A-A475-E2E321DE7470}"/>
              </a:ext>
            </a:extLst>
          </p:cNvPr>
          <p:cNvSpPr/>
          <p:nvPr userDrawn="1"/>
        </p:nvSpPr>
        <p:spPr>
          <a:xfrm>
            <a:off x="0" y="3667328"/>
            <a:ext cx="12192000" cy="3190671"/>
          </a:xfrm>
          <a:prstGeom prst="rect">
            <a:avLst/>
          </a:prstGeom>
          <a:solidFill>
            <a:schemeClr val="tx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3858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8_Contents slide layout">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5965023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0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49642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9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4461457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1_Contents slide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162319"/>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slideLayout" Target="../slideLayouts/slideLayout20.xml"/><Relationship Id="rId3" Type="http://schemas.openxmlformats.org/officeDocument/2006/relationships/slideLayout" Target="../slideLayouts/slideLayout5.xml"/><Relationship Id="rId21" Type="http://schemas.openxmlformats.org/officeDocument/2006/relationships/theme" Target="../theme/theme2.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slideLayout" Target="../slideLayouts/slideLayout19.xml"/><Relationship Id="rId2" Type="http://schemas.openxmlformats.org/officeDocument/2006/relationships/slideLayout" Target="../slideLayouts/slideLayout4.xml"/><Relationship Id="rId16" Type="http://schemas.openxmlformats.org/officeDocument/2006/relationships/slideLayout" Target="../slideLayouts/slideLayout18.xml"/><Relationship Id="rId20" Type="http://schemas.openxmlformats.org/officeDocument/2006/relationships/slideLayout" Target="../slideLayouts/slideLayout22.xml"/><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slideLayout" Target="../slideLayouts/slideLayout17.xml"/><Relationship Id="rId10" Type="http://schemas.openxmlformats.org/officeDocument/2006/relationships/slideLayout" Target="../slideLayouts/slideLayout12.xml"/><Relationship Id="rId19" Type="http://schemas.openxmlformats.org/officeDocument/2006/relationships/slideLayout" Target="../slideLayouts/slideLayout21.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2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91698797"/>
      </p:ext>
    </p:extLst>
  </p:cSld>
  <p:clrMap bg1="lt1" tx1="dk1" bg2="lt2" tx2="dk2" accent1="accent1" accent2="accent2" accent3="accent3" accent4="accent4" accent5="accent5" accent6="accent6" hlink="hlink" folHlink="folHlink"/>
  <p:sldLayoutIdLst>
    <p:sldLayoutId id="2147483652" r:id="rId1"/>
    <p:sldLayoutId id="2147483653"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86816533"/>
      </p:ext>
    </p:extLst>
  </p:cSld>
  <p:clrMap bg1="lt1" tx1="dk1" bg2="lt2" tx2="dk2" accent1="accent1" accent2="accent2" accent3="accent3" accent4="accent4" accent5="accent5" accent6="accent6" hlink="hlink" folHlink="folHlink"/>
  <p:sldLayoutIdLst>
    <p:sldLayoutId id="2147483657" r:id="rId1"/>
    <p:sldLayoutId id="2147483666" r:id="rId2"/>
    <p:sldLayoutId id="2147483673" r:id="rId3"/>
    <p:sldLayoutId id="2147483668" r:id="rId4"/>
    <p:sldLayoutId id="2147483670" r:id="rId5"/>
    <p:sldLayoutId id="2147483669" r:id="rId6"/>
    <p:sldLayoutId id="2147483671" r:id="rId7"/>
    <p:sldLayoutId id="2147483672" r:id="rId8"/>
    <p:sldLayoutId id="2147483674" r:id="rId9"/>
    <p:sldLayoutId id="2147483680" r:id="rId10"/>
    <p:sldLayoutId id="2147483684" r:id="rId11"/>
    <p:sldLayoutId id="2147483665" r:id="rId12"/>
    <p:sldLayoutId id="2147483683" r:id="rId13"/>
    <p:sldLayoutId id="2147483682" r:id="rId14"/>
    <p:sldLayoutId id="2147483681" r:id="rId15"/>
    <p:sldLayoutId id="2147483679" r:id="rId16"/>
    <p:sldLayoutId id="2147483678" r:id="rId17"/>
    <p:sldLayoutId id="2147483677" r:id="rId18"/>
    <p:sldLayoutId id="2147483676" r:id="rId19"/>
    <p:sldLayoutId id="214748367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5255353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0.jpeg"/><Relationship Id="rId1" Type="http://schemas.openxmlformats.org/officeDocument/2006/relationships/slideLayout" Target="../slideLayouts/slideLayout8.xml"/><Relationship Id="rId6" Type="http://schemas.openxmlformats.org/officeDocument/2006/relationships/image" Target="../media/image180.png"/><Relationship Id="rId5" Type="http://schemas.openxmlformats.org/officeDocument/2006/relationships/customXml" Target="../ink/ink2.xml"/><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image" Target="../media/image12.gif"/><Relationship Id="rId1" Type="http://schemas.openxmlformats.org/officeDocument/2006/relationships/slideLayout" Target="../slideLayouts/slideLayout8.xml"/><Relationship Id="rId4" Type="http://schemas.openxmlformats.org/officeDocument/2006/relationships/image" Target="../media/image14.gi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customXml" Target="../ink/ink4.xml"/><Relationship Id="rId2" Type="http://schemas.openxmlformats.org/officeDocument/2006/relationships/image" Target="../media/image24.png"/><Relationship Id="rId1" Type="http://schemas.openxmlformats.org/officeDocument/2006/relationships/slideLayout" Target="../slideLayouts/slideLayout9.xml"/><Relationship Id="rId4" Type="http://schemas.openxmlformats.org/officeDocument/2006/relationships/image" Target="../media/image210.png"/></Relationships>
</file>

<file path=ppt/slides/_rels/slide2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0.xml"/></Relationships>
</file>

<file path=ppt/slides/_rels/slide3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8.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TextBox 23">
            <a:extLst>
              <a:ext uri="{FF2B5EF4-FFF2-40B4-BE49-F238E27FC236}">
                <a16:creationId xmlns:a16="http://schemas.microsoft.com/office/drawing/2014/main" id="{3FDB1076-7CAA-4A2C-93BD-B9BDC464E920}"/>
              </a:ext>
            </a:extLst>
          </p:cNvPr>
          <p:cNvSpPr txBox="1"/>
          <p:nvPr/>
        </p:nvSpPr>
        <p:spPr>
          <a:xfrm>
            <a:off x="3795824" y="4120817"/>
            <a:ext cx="7118304" cy="1354217"/>
          </a:xfrm>
          <a:prstGeom prst="rect">
            <a:avLst/>
          </a:prstGeom>
          <a:noFill/>
        </p:spPr>
        <p:txBody>
          <a:bodyPr wrap="square" rtlCol="0" anchor="ctr">
            <a:spAutoFit/>
          </a:bodyPr>
          <a:lstStyle/>
          <a:p>
            <a:pPr algn="r"/>
            <a:r>
              <a:rPr lang="en-US" sz="5400" dirty="0" err="1">
                <a:solidFill>
                  <a:schemeClr val="bg1"/>
                </a:solidFill>
                <a:latin typeface="+mj-lt"/>
              </a:rPr>
              <a:t>Hesaplamalı</a:t>
            </a:r>
            <a:r>
              <a:rPr lang="en-US" sz="5400" dirty="0">
                <a:solidFill>
                  <a:schemeClr val="bg1"/>
                </a:solidFill>
                <a:latin typeface="+mj-lt"/>
              </a:rPr>
              <a:t> biyoloji-1</a:t>
            </a:r>
          </a:p>
          <a:p>
            <a:pPr algn="r"/>
            <a:r>
              <a:rPr lang="en-US" altLang="ko-KR" sz="2800" dirty="0" err="1">
                <a:solidFill>
                  <a:schemeClr val="accent3"/>
                </a:solidFill>
                <a:latin typeface="+mj-lt"/>
                <a:cs typeface="Arial" pitchFamily="34" charset="0"/>
              </a:rPr>
              <a:t>moleküler</a:t>
            </a:r>
            <a:r>
              <a:rPr lang="en-US" altLang="ko-KR" sz="2800" dirty="0">
                <a:solidFill>
                  <a:schemeClr val="accent3"/>
                </a:solidFill>
                <a:latin typeface="+mj-lt"/>
                <a:cs typeface="Arial" pitchFamily="34" charset="0"/>
              </a:rPr>
              <a:t> </a:t>
            </a:r>
            <a:r>
              <a:rPr lang="en-US" altLang="ko-KR" sz="2800" dirty="0" err="1">
                <a:solidFill>
                  <a:schemeClr val="accent3"/>
                </a:solidFill>
                <a:latin typeface="+mj-lt"/>
                <a:cs typeface="Arial" pitchFamily="34" charset="0"/>
              </a:rPr>
              <a:t>mekanik</a:t>
            </a:r>
            <a:r>
              <a:rPr lang="en-US" altLang="ko-KR" sz="2800" dirty="0">
                <a:solidFill>
                  <a:schemeClr val="accent3"/>
                </a:solidFill>
                <a:latin typeface="+mj-lt"/>
                <a:cs typeface="Arial" pitchFamily="34" charset="0"/>
              </a:rPr>
              <a:t> &amp; </a:t>
            </a:r>
            <a:r>
              <a:rPr lang="en-US" altLang="ko-KR" sz="2800" dirty="0" err="1">
                <a:solidFill>
                  <a:schemeClr val="accent3"/>
                </a:solidFill>
                <a:latin typeface="+mj-lt"/>
                <a:cs typeface="Arial" pitchFamily="34" charset="0"/>
              </a:rPr>
              <a:t>drog</a:t>
            </a:r>
            <a:r>
              <a:rPr lang="en-US" altLang="ko-KR" sz="2800" dirty="0">
                <a:solidFill>
                  <a:schemeClr val="accent3"/>
                </a:solidFill>
                <a:latin typeface="+mj-lt"/>
                <a:cs typeface="Arial" pitchFamily="34" charset="0"/>
              </a:rPr>
              <a:t> </a:t>
            </a:r>
            <a:r>
              <a:rPr lang="en-US" altLang="ko-KR" sz="2800" dirty="0" err="1">
                <a:solidFill>
                  <a:schemeClr val="accent3"/>
                </a:solidFill>
                <a:latin typeface="+mj-lt"/>
                <a:cs typeface="Arial" pitchFamily="34" charset="0"/>
              </a:rPr>
              <a:t>tasarımı</a:t>
            </a:r>
            <a:endParaRPr lang="ko-KR" altLang="en-US" sz="2800" dirty="0">
              <a:solidFill>
                <a:schemeClr val="accent3"/>
              </a:solidFill>
              <a:latin typeface="+mj-lt"/>
              <a:cs typeface="Arial" pitchFamily="34" charset="0"/>
            </a:endParaRPr>
          </a:p>
        </p:txBody>
      </p:sp>
      <p:sp>
        <p:nvSpPr>
          <p:cNvPr id="25" name="TextBox 24">
            <a:extLst>
              <a:ext uri="{FF2B5EF4-FFF2-40B4-BE49-F238E27FC236}">
                <a16:creationId xmlns:a16="http://schemas.microsoft.com/office/drawing/2014/main" id="{3CEE5899-1E72-4D7A-8D7D-C99B8B3F8E79}"/>
              </a:ext>
            </a:extLst>
          </p:cNvPr>
          <p:cNvSpPr txBox="1"/>
          <p:nvPr/>
        </p:nvSpPr>
        <p:spPr>
          <a:xfrm>
            <a:off x="5606291" y="5738553"/>
            <a:ext cx="5169613" cy="666977"/>
          </a:xfrm>
          <a:prstGeom prst="rect">
            <a:avLst/>
          </a:prstGeom>
          <a:noFill/>
        </p:spPr>
        <p:txBody>
          <a:bodyPr wrap="square" rtlCol="0" anchor="ctr">
            <a:spAutoFit/>
          </a:bodyPr>
          <a:lstStyle/>
          <a:p>
            <a:pPr algn="r"/>
            <a:r>
              <a:rPr lang="en-US" altLang="ko-KR" sz="1867" dirty="0">
                <a:solidFill>
                  <a:schemeClr val="bg1"/>
                </a:solidFill>
                <a:cs typeface="Arial" pitchFamily="34" charset="0"/>
              </a:rPr>
              <a:t>Alper Karagöl</a:t>
            </a:r>
          </a:p>
          <a:p>
            <a:pPr algn="r"/>
            <a:r>
              <a:rPr lang="en-US" altLang="ko-KR" sz="1867" dirty="0">
                <a:solidFill>
                  <a:schemeClr val="bg1"/>
                </a:solidFill>
                <a:cs typeface="Arial" pitchFamily="34" charset="0"/>
              </a:rPr>
              <a:t>Taner Karagöl</a:t>
            </a:r>
            <a:endParaRPr lang="ko-KR" altLang="en-US" sz="1867" dirty="0">
              <a:solidFill>
                <a:schemeClr val="bg1"/>
              </a:solidFill>
              <a:cs typeface="Arial" pitchFamily="34" charset="0"/>
            </a:endParaRPr>
          </a:p>
        </p:txBody>
      </p:sp>
      <p:grpSp>
        <p:nvGrpSpPr>
          <p:cNvPr id="3" name="Group 2">
            <a:extLst>
              <a:ext uri="{FF2B5EF4-FFF2-40B4-BE49-F238E27FC236}">
                <a16:creationId xmlns:a16="http://schemas.microsoft.com/office/drawing/2014/main" id="{6572CC02-C48B-46EC-AFB2-287D413B097B}"/>
              </a:ext>
            </a:extLst>
          </p:cNvPr>
          <p:cNvGrpSpPr/>
          <p:nvPr/>
        </p:nvGrpSpPr>
        <p:grpSpPr>
          <a:xfrm rot="10800000">
            <a:off x="1064346" y="498479"/>
            <a:ext cx="3634011" cy="1097280"/>
            <a:chOff x="8230329" y="5360525"/>
            <a:chExt cx="3634011" cy="1097280"/>
          </a:xfrm>
        </p:grpSpPr>
        <p:sp>
          <p:nvSpPr>
            <p:cNvPr id="2" name="Rectangle 1">
              <a:extLst>
                <a:ext uri="{FF2B5EF4-FFF2-40B4-BE49-F238E27FC236}">
                  <a16:creationId xmlns:a16="http://schemas.microsoft.com/office/drawing/2014/main" id="{E36C07F8-24DD-4BA6-9092-8D41252A9213}"/>
                </a:ext>
              </a:extLst>
            </p:cNvPr>
            <p:cNvSpPr/>
            <p:nvPr/>
          </p:nvSpPr>
          <p:spPr>
            <a:xfrm rot="10800000" flipV="1">
              <a:off x="11772900"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7" name="Rectangle 26">
              <a:extLst>
                <a:ext uri="{FF2B5EF4-FFF2-40B4-BE49-F238E27FC236}">
                  <a16:creationId xmlns:a16="http://schemas.microsoft.com/office/drawing/2014/main" id="{729E8BAB-E2C5-4A59-A969-FC77F18BAD4E}"/>
                </a:ext>
              </a:extLst>
            </p:cNvPr>
            <p:cNvSpPr/>
            <p:nvPr/>
          </p:nvSpPr>
          <p:spPr>
            <a:xfrm flipH="1">
              <a:off x="8230329" y="6366364"/>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Diamond 4">
            <a:extLst>
              <a:ext uri="{FF2B5EF4-FFF2-40B4-BE49-F238E27FC236}">
                <a16:creationId xmlns:a16="http://schemas.microsoft.com/office/drawing/2014/main" id="{C7FEC4FF-3B18-4C32-880D-24AF445B4CD5}"/>
              </a:ext>
            </a:extLst>
          </p:cNvPr>
          <p:cNvSpPr/>
          <p:nvPr/>
        </p:nvSpPr>
        <p:spPr>
          <a:xfrm>
            <a:off x="1497228" y="4873391"/>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Diamond 30">
            <a:extLst>
              <a:ext uri="{FF2B5EF4-FFF2-40B4-BE49-F238E27FC236}">
                <a16:creationId xmlns:a16="http://schemas.microsoft.com/office/drawing/2014/main" id="{E50EA38B-23FC-4E7A-B7AA-8E3D0D22FD4D}"/>
              </a:ext>
            </a:extLst>
          </p:cNvPr>
          <p:cNvSpPr/>
          <p:nvPr/>
        </p:nvSpPr>
        <p:spPr>
          <a:xfrm>
            <a:off x="9221111" y="3145089"/>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Diamond 31">
            <a:extLst>
              <a:ext uri="{FF2B5EF4-FFF2-40B4-BE49-F238E27FC236}">
                <a16:creationId xmlns:a16="http://schemas.microsoft.com/office/drawing/2014/main" id="{6DC3E00E-BC60-47A6-ACFF-D2A128A9F524}"/>
              </a:ext>
            </a:extLst>
          </p:cNvPr>
          <p:cNvSpPr/>
          <p:nvPr/>
        </p:nvSpPr>
        <p:spPr>
          <a:xfrm>
            <a:off x="6087497" y="3581675"/>
            <a:ext cx="436586" cy="436586"/>
          </a:xfrm>
          <a:prstGeom prst="diamond">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Diamond 32">
            <a:extLst>
              <a:ext uri="{FF2B5EF4-FFF2-40B4-BE49-F238E27FC236}">
                <a16:creationId xmlns:a16="http://schemas.microsoft.com/office/drawing/2014/main" id="{5AFF7729-CFFB-4020-A705-E805834C0FFB}"/>
              </a:ext>
            </a:extLst>
          </p:cNvPr>
          <p:cNvSpPr/>
          <p:nvPr/>
        </p:nvSpPr>
        <p:spPr>
          <a:xfrm>
            <a:off x="4698357" y="5738553"/>
            <a:ext cx="436586" cy="436586"/>
          </a:xfrm>
          <a:prstGeom prst="diamond">
            <a:avLst/>
          </a:prstGeom>
          <a:noFill/>
          <a:ln w="254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4" name="Group 33">
            <a:extLst>
              <a:ext uri="{FF2B5EF4-FFF2-40B4-BE49-F238E27FC236}">
                <a16:creationId xmlns:a16="http://schemas.microsoft.com/office/drawing/2014/main" id="{9B3B3BA0-ACCE-4843-9FF5-CACAE6C136CA}"/>
              </a:ext>
            </a:extLst>
          </p:cNvPr>
          <p:cNvGrpSpPr/>
          <p:nvPr/>
        </p:nvGrpSpPr>
        <p:grpSpPr>
          <a:xfrm>
            <a:off x="7493643" y="4581508"/>
            <a:ext cx="3643536" cy="1106806"/>
            <a:chOff x="8230329" y="5360525"/>
            <a:chExt cx="3643536" cy="1106806"/>
          </a:xfrm>
        </p:grpSpPr>
        <p:sp>
          <p:nvSpPr>
            <p:cNvPr id="35" name="Rectangle 34">
              <a:extLst>
                <a:ext uri="{FF2B5EF4-FFF2-40B4-BE49-F238E27FC236}">
                  <a16:creationId xmlns:a16="http://schemas.microsoft.com/office/drawing/2014/main" id="{4FEDFB08-2847-47BC-812C-7E8BEE80C723}"/>
                </a:ext>
              </a:extLst>
            </p:cNvPr>
            <p:cNvSpPr/>
            <p:nvPr/>
          </p:nvSpPr>
          <p:spPr>
            <a:xfrm rot="10800000" flipV="1">
              <a:off x="11782425"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2D24F03-F961-4F44-B1CE-1D5D0F7A691A}"/>
                </a:ext>
              </a:extLst>
            </p:cNvPr>
            <p:cNvSpPr/>
            <p:nvPr/>
          </p:nvSpPr>
          <p:spPr>
            <a:xfrm flipH="1">
              <a:off x="8230329" y="6375891"/>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Diamond 25">
            <a:extLst>
              <a:ext uri="{FF2B5EF4-FFF2-40B4-BE49-F238E27FC236}">
                <a16:creationId xmlns:a16="http://schemas.microsoft.com/office/drawing/2014/main" id="{FACFFFBF-F513-4171-A2F1-660E586D1529}"/>
              </a:ext>
            </a:extLst>
          </p:cNvPr>
          <p:cNvSpPr/>
          <p:nvPr/>
        </p:nvSpPr>
        <p:spPr>
          <a:xfrm>
            <a:off x="10782590" y="5738553"/>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75724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3A613B-6366-2663-26DD-0769B37D68E9}"/>
            </a:ext>
          </a:extLst>
        </p:cNvPr>
        <p:cNvGrpSpPr/>
        <p:nvPr/>
      </p:nvGrpSpPr>
      <p:grpSpPr>
        <a:xfrm>
          <a:off x="0" y="0"/>
          <a:ext cx="0" cy="0"/>
          <a:chOff x="0" y="0"/>
          <a:chExt cx="0" cy="0"/>
        </a:xfrm>
      </p:grpSpPr>
      <p:sp>
        <p:nvSpPr>
          <p:cNvPr id="20" name="Diamond 19">
            <a:extLst>
              <a:ext uri="{FF2B5EF4-FFF2-40B4-BE49-F238E27FC236}">
                <a16:creationId xmlns:a16="http://schemas.microsoft.com/office/drawing/2014/main" id="{62D781BC-C7AC-2518-135A-72DA590BCFEE}"/>
              </a:ext>
            </a:extLst>
          </p:cNvPr>
          <p:cNvSpPr/>
          <p:nvPr/>
        </p:nvSpPr>
        <p:spPr>
          <a:xfrm>
            <a:off x="10423816" y="4005524"/>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AA6655D5-CBC9-8887-284D-3FFBB5C154C0}"/>
              </a:ext>
            </a:extLst>
          </p:cNvPr>
          <p:cNvSpPr/>
          <p:nvPr/>
        </p:nvSpPr>
        <p:spPr>
          <a:xfrm rot="2640837">
            <a:off x="11201799" y="100684"/>
            <a:ext cx="436586" cy="436586"/>
          </a:xfrm>
          <a:prstGeom prst="diamond">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a:extLst>
              <a:ext uri="{FF2B5EF4-FFF2-40B4-BE49-F238E27FC236}">
                <a16:creationId xmlns:a16="http://schemas.microsoft.com/office/drawing/2014/main" id="{D1BE35F7-2550-EB78-FF69-D91B7BAFCEC6}"/>
              </a:ext>
            </a:extLst>
          </p:cNvPr>
          <p:cNvSpPr/>
          <p:nvPr/>
        </p:nvSpPr>
        <p:spPr>
          <a:xfrm>
            <a:off x="10983506" y="5241533"/>
            <a:ext cx="436586" cy="436586"/>
          </a:xfrm>
          <a:prstGeom prst="diamond">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93214049-F03E-5318-B6A5-5DD70342516E}"/>
              </a:ext>
            </a:extLst>
          </p:cNvPr>
          <p:cNvSpPr/>
          <p:nvPr/>
        </p:nvSpPr>
        <p:spPr>
          <a:xfrm>
            <a:off x="10706737" y="607235"/>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58CED65-A78C-8F8C-C647-D192E0A8723C}"/>
              </a:ext>
            </a:extLst>
          </p:cNvPr>
          <p:cNvSpPr txBox="1"/>
          <p:nvPr/>
        </p:nvSpPr>
        <p:spPr>
          <a:xfrm>
            <a:off x="237460" y="170183"/>
            <a:ext cx="10469277" cy="1569660"/>
          </a:xfrm>
          <a:prstGeom prst="rect">
            <a:avLst/>
          </a:prstGeom>
          <a:solidFill>
            <a:schemeClr val="tx1"/>
          </a:solidFill>
        </p:spPr>
        <p:txBody>
          <a:bodyPr wrap="square" rtlCol="0" anchor="ctr">
            <a:spAutoFit/>
          </a:bodyPr>
          <a:lstStyle/>
          <a:p>
            <a:r>
              <a:rPr lang="en-US" altLang="ko-KR" sz="4800" b="1" dirty="0" err="1">
                <a:solidFill>
                  <a:schemeClr val="bg1"/>
                </a:solidFill>
                <a:latin typeface="+mj-lt"/>
                <a:cs typeface="Arial" pitchFamily="34" charset="0"/>
              </a:rPr>
              <a:t>İlaç</a:t>
            </a:r>
            <a:r>
              <a:rPr lang="en-US" altLang="ko-KR" sz="4800" b="1" dirty="0">
                <a:solidFill>
                  <a:schemeClr val="bg1"/>
                </a:solidFill>
                <a:latin typeface="+mj-lt"/>
                <a:cs typeface="Arial" pitchFamily="34" charset="0"/>
              </a:rPr>
              <a:t> </a:t>
            </a:r>
            <a:r>
              <a:rPr lang="en-US" altLang="ko-KR" sz="4800" b="1" dirty="0" err="1">
                <a:solidFill>
                  <a:schemeClr val="bg1"/>
                </a:solidFill>
                <a:latin typeface="+mj-lt"/>
                <a:cs typeface="Arial" pitchFamily="34" charset="0"/>
              </a:rPr>
              <a:t>Tasarımında</a:t>
            </a:r>
            <a:r>
              <a:rPr lang="en-US" altLang="ko-KR" sz="4800" b="1" dirty="0">
                <a:solidFill>
                  <a:schemeClr val="bg1"/>
                </a:solidFill>
                <a:latin typeface="+mj-lt"/>
                <a:cs typeface="Arial" pitchFamily="34" charset="0"/>
              </a:rPr>
              <a:t> </a:t>
            </a:r>
            <a:r>
              <a:rPr lang="en-US" altLang="ko-KR" sz="4800" b="1" dirty="0" err="1">
                <a:solidFill>
                  <a:schemeClr val="bg1"/>
                </a:solidFill>
                <a:latin typeface="+mj-lt"/>
                <a:cs typeface="Arial" pitchFamily="34" charset="0"/>
              </a:rPr>
              <a:t>Moleküler</a:t>
            </a:r>
            <a:r>
              <a:rPr lang="en-US" altLang="ko-KR" sz="4800" b="1" dirty="0">
                <a:solidFill>
                  <a:schemeClr val="bg1"/>
                </a:solidFill>
                <a:latin typeface="+mj-lt"/>
                <a:cs typeface="Arial" pitchFamily="34" charset="0"/>
              </a:rPr>
              <a:t> </a:t>
            </a:r>
            <a:r>
              <a:rPr lang="en-US" altLang="ko-KR" sz="4800" b="1" dirty="0" err="1">
                <a:solidFill>
                  <a:schemeClr val="bg1"/>
                </a:solidFill>
                <a:latin typeface="+mj-lt"/>
                <a:cs typeface="Arial" pitchFamily="34" charset="0"/>
              </a:rPr>
              <a:t>Mekanik</a:t>
            </a:r>
            <a:endParaRPr lang="ko-KR" altLang="en-US" sz="4800" b="1" dirty="0">
              <a:solidFill>
                <a:schemeClr val="bg1"/>
              </a:solidFill>
              <a:latin typeface="+mj-lt"/>
              <a:cs typeface="Arial" pitchFamily="34" charset="0"/>
            </a:endParaRPr>
          </a:p>
        </p:txBody>
      </p:sp>
      <p:sp>
        <p:nvSpPr>
          <p:cNvPr id="2" name="TextBox 1">
            <a:extLst>
              <a:ext uri="{FF2B5EF4-FFF2-40B4-BE49-F238E27FC236}">
                <a16:creationId xmlns:a16="http://schemas.microsoft.com/office/drawing/2014/main" id="{FB00DA96-C2BF-F2DB-677C-6CB1B80F1029}"/>
              </a:ext>
            </a:extLst>
          </p:cNvPr>
          <p:cNvSpPr txBox="1"/>
          <p:nvPr/>
        </p:nvSpPr>
        <p:spPr>
          <a:xfrm>
            <a:off x="325015" y="3646794"/>
            <a:ext cx="9744016" cy="2585323"/>
          </a:xfrm>
          <a:prstGeom prst="rect">
            <a:avLst/>
          </a:prstGeom>
          <a:solidFill>
            <a:schemeClr val="tx1"/>
          </a:solidFill>
        </p:spPr>
        <p:txBody>
          <a:bodyPr wrap="square" rtlCol="0">
            <a:spAutoFit/>
          </a:bodyPr>
          <a:lstStyle/>
          <a:p>
            <a:r>
              <a:rPr lang="en-US" dirty="0">
                <a:solidFill>
                  <a:schemeClr val="bg1"/>
                </a:solidFill>
              </a:rPr>
              <a:t>1980s: Computational docking becomes widely used.</a:t>
            </a:r>
          </a:p>
          <a:p>
            <a:pPr algn="l"/>
            <a:endParaRPr lang="en-US" dirty="0">
              <a:solidFill>
                <a:schemeClr val="bg1"/>
              </a:solidFill>
            </a:endParaRPr>
          </a:p>
          <a:p>
            <a:pPr algn="l"/>
            <a:r>
              <a:rPr lang="en-US" dirty="0">
                <a:solidFill>
                  <a:schemeClr val="bg1"/>
                </a:solidFill>
              </a:rPr>
              <a:t>1990s: Molecular Mechanics Becomes Mainstream</a:t>
            </a:r>
          </a:p>
          <a:p>
            <a:pPr algn="l">
              <a:buFont typeface="Arial" panose="020B0604020202020204" pitchFamily="34" charset="0"/>
              <a:buChar char="•"/>
            </a:pPr>
            <a:r>
              <a:rPr lang="en-US" dirty="0">
                <a:solidFill>
                  <a:schemeClr val="bg1"/>
                </a:solidFill>
              </a:rPr>
              <a:t>Early 1990s: MM tools are standard in pharmaceutical companies for drug design.</a:t>
            </a:r>
          </a:p>
          <a:p>
            <a:pPr algn="l">
              <a:buFont typeface="Arial" panose="020B0604020202020204" pitchFamily="34" charset="0"/>
              <a:buChar char="•"/>
            </a:pPr>
            <a:r>
              <a:rPr lang="en-US" dirty="0">
                <a:solidFill>
                  <a:schemeClr val="bg1"/>
                </a:solidFill>
              </a:rPr>
              <a:t>1992: MM is used to guide the development of the </a:t>
            </a:r>
            <a:r>
              <a:rPr lang="en-US" b="1" dirty="0">
                <a:solidFill>
                  <a:schemeClr val="bg1"/>
                </a:solidFill>
              </a:rPr>
              <a:t>first HIV protease inhibitors</a:t>
            </a:r>
            <a:r>
              <a:rPr lang="en-US" dirty="0">
                <a:solidFill>
                  <a:schemeClr val="bg1"/>
                </a:solidFill>
              </a:rPr>
              <a:t>.</a:t>
            </a:r>
          </a:p>
          <a:p>
            <a:pPr algn="l">
              <a:buFont typeface="Arial" panose="020B0604020202020204" pitchFamily="34" charset="0"/>
              <a:buChar char="•"/>
            </a:pPr>
            <a:r>
              <a:rPr lang="en-US" dirty="0">
                <a:solidFill>
                  <a:schemeClr val="bg1"/>
                </a:solidFill>
              </a:rPr>
              <a:t>1995: Nobel Prize awarded to Crick, Kendrew, and Perutz for pioneering molecular structure studies—validating the use of computational tools.</a:t>
            </a:r>
          </a:p>
          <a:p>
            <a:pPr algn="l">
              <a:buFont typeface="Arial" panose="020B0604020202020204" pitchFamily="34" charset="0"/>
              <a:buChar char="•"/>
            </a:pPr>
            <a:r>
              <a:rPr lang="en-US" dirty="0">
                <a:solidFill>
                  <a:schemeClr val="bg1"/>
                </a:solidFill>
              </a:rPr>
              <a:t>Late 1990s: MM integrated with computational docking and QSAR (Quantitative Structure-Activity Relationship) techniques for faster drug screening.</a:t>
            </a:r>
          </a:p>
        </p:txBody>
      </p:sp>
      <p:sp>
        <p:nvSpPr>
          <p:cNvPr id="3" name="TextBox 2">
            <a:extLst>
              <a:ext uri="{FF2B5EF4-FFF2-40B4-BE49-F238E27FC236}">
                <a16:creationId xmlns:a16="http://schemas.microsoft.com/office/drawing/2014/main" id="{3C2BDFBD-81A0-ABDB-EA94-ED7C45C4F850}"/>
              </a:ext>
            </a:extLst>
          </p:cNvPr>
          <p:cNvSpPr txBox="1"/>
          <p:nvPr/>
        </p:nvSpPr>
        <p:spPr>
          <a:xfrm>
            <a:off x="325015" y="1951672"/>
            <a:ext cx="9744016" cy="923330"/>
          </a:xfrm>
          <a:prstGeom prst="rect">
            <a:avLst/>
          </a:prstGeom>
          <a:solidFill>
            <a:schemeClr val="tx1"/>
          </a:solidFill>
        </p:spPr>
        <p:txBody>
          <a:bodyPr wrap="square" rtlCol="0">
            <a:spAutoFit/>
          </a:bodyPr>
          <a:lstStyle/>
          <a:p>
            <a:pPr algn="l"/>
            <a:r>
              <a:rPr lang="en-US" dirty="0">
                <a:solidFill>
                  <a:schemeClr val="bg1"/>
                </a:solidFill>
              </a:rPr>
              <a:t>Bu </a:t>
            </a:r>
            <a:r>
              <a:rPr lang="en-US" dirty="0" err="1">
                <a:solidFill>
                  <a:schemeClr val="bg1"/>
                </a:solidFill>
              </a:rPr>
              <a:t>yöntemler</a:t>
            </a:r>
            <a:r>
              <a:rPr lang="en-US" dirty="0">
                <a:solidFill>
                  <a:schemeClr val="bg1"/>
                </a:solidFill>
              </a:rPr>
              <a:t> 30 </a:t>
            </a:r>
            <a:r>
              <a:rPr lang="en-US" dirty="0" err="1">
                <a:solidFill>
                  <a:schemeClr val="bg1"/>
                </a:solidFill>
              </a:rPr>
              <a:t>yılı</a:t>
            </a:r>
            <a:r>
              <a:rPr lang="en-US" dirty="0">
                <a:solidFill>
                  <a:schemeClr val="bg1"/>
                </a:solidFill>
              </a:rPr>
              <a:t> </a:t>
            </a:r>
            <a:r>
              <a:rPr lang="en-US" dirty="0" err="1">
                <a:solidFill>
                  <a:schemeClr val="bg1"/>
                </a:solidFill>
              </a:rPr>
              <a:t>aşkın</a:t>
            </a:r>
            <a:r>
              <a:rPr lang="en-US" dirty="0">
                <a:solidFill>
                  <a:schemeClr val="bg1"/>
                </a:solidFill>
              </a:rPr>
              <a:t> </a:t>
            </a:r>
            <a:r>
              <a:rPr lang="en-US" dirty="0" err="1">
                <a:solidFill>
                  <a:schemeClr val="bg1"/>
                </a:solidFill>
              </a:rPr>
              <a:t>bir</a:t>
            </a:r>
            <a:r>
              <a:rPr lang="en-US" dirty="0">
                <a:solidFill>
                  <a:schemeClr val="bg1"/>
                </a:solidFill>
              </a:rPr>
              <a:t> </a:t>
            </a:r>
            <a:r>
              <a:rPr lang="en-US" dirty="0" err="1">
                <a:solidFill>
                  <a:schemeClr val="bg1"/>
                </a:solidFill>
              </a:rPr>
              <a:t>süredir</a:t>
            </a:r>
            <a:r>
              <a:rPr lang="en-US" dirty="0">
                <a:solidFill>
                  <a:schemeClr val="bg1"/>
                </a:solidFill>
              </a:rPr>
              <a:t> </a:t>
            </a:r>
            <a:r>
              <a:rPr lang="en-US" dirty="0" err="1">
                <a:solidFill>
                  <a:schemeClr val="bg1"/>
                </a:solidFill>
              </a:rPr>
              <a:t>yaygın</a:t>
            </a:r>
            <a:r>
              <a:rPr lang="en-US" dirty="0">
                <a:solidFill>
                  <a:schemeClr val="bg1"/>
                </a:solidFill>
              </a:rPr>
              <a:t> </a:t>
            </a:r>
            <a:r>
              <a:rPr lang="en-US" dirty="0" err="1">
                <a:solidFill>
                  <a:schemeClr val="bg1"/>
                </a:solidFill>
              </a:rPr>
              <a:t>olarak</a:t>
            </a:r>
            <a:r>
              <a:rPr lang="en-US" dirty="0">
                <a:solidFill>
                  <a:schemeClr val="bg1"/>
                </a:solidFill>
              </a:rPr>
              <a:t> </a:t>
            </a:r>
            <a:r>
              <a:rPr lang="en-US" dirty="0" err="1">
                <a:solidFill>
                  <a:schemeClr val="bg1"/>
                </a:solidFill>
              </a:rPr>
              <a:t>kullanılmakta</a:t>
            </a:r>
            <a:r>
              <a:rPr lang="en-US" dirty="0">
                <a:solidFill>
                  <a:schemeClr val="bg1"/>
                </a:solidFill>
              </a:rPr>
              <a:t> </a:t>
            </a:r>
            <a:r>
              <a:rPr lang="en-US" dirty="0" err="1">
                <a:solidFill>
                  <a:schemeClr val="bg1"/>
                </a:solidFill>
              </a:rPr>
              <a:t>olup</a:t>
            </a:r>
            <a:r>
              <a:rPr lang="en-US" dirty="0">
                <a:solidFill>
                  <a:schemeClr val="bg1"/>
                </a:solidFill>
              </a:rPr>
              <a:t>, </a:t>
            </a:r>
            <a:r>
              <a:rPr lang="en-US" dirty="0" err="1">
                <a:solidFill>
                  <a:schemeClr val="bg1"/>
                </a:solidFill>
              </a:rPr>
              <a:t>günümüz</a:t>
            </a:r>
            <a:r>
              <a:rPr lang="en-US" dirty="0">
                <a:solidFill>
                  <a:schemeClr val="bg1"/>
                </a:solidFill>
              </a:rPr>
              <a:t> </a:t>
            </a:r>
            <a:r>
              <a:rPr lang="en-US" dirty="0" err="1">
                <a:solidFill>
                  <a:schemeClr val="bg1"/>
                </a:solidFill>
              </a:rPr>
              <a:t>ilaç</a:t>
            </a:r>
            <a:r>
              <a:rPr lang="en-US" dirty="0">
                <a:solidFill>
                  <a:schemeClr val="bg1"/>
                </a:solidFill>
              </a:rPr>
              <a:t> </a:t>
            </a:r>
            <a:r>
              <a:rPr lang="en-US" dirty="0" err="1">
                <a:solidFill>
                  <a:schemeClr val="bg1"/>
                </a:solidFill>
              </a:rPr>
              <a:t>tasarım</a:t>
            </a:r>
            <a:r>
              <a:rPr lang="en-US" dirty="0">
                <a:solidFill>
                  <a:schemeClr val="bg1"/>
                </a:solidFill>
              </a:rPr>
              <a:t> </a:t>
            </a:r>
            <a:r>
              <a:rPr lang="en-US" dirty="0" err="1">
                <a:solidFill>
                  <a:schemeClr val="bg1"/>
                </a:solidFill>
              </a:rPr>
              <a:t>süreçlerinin</a:t>
            </a:r>
            <a:r>
              <a:rPr lang="en-US" dirty="0">
                <a:solidFill>
                  <a:schemeClr val="bg1"/>
                </a:solidFill>
              </a:rPr>
              <a:t> </a:t>
            </a:r>
            <a:r>
              <a:rPr lang="en-US" dirty="0" err="1">
                <a:solidFill>
                  <a:schemeClr val="bg1"/>
                </a:solidFill>
              </a:rPr>
              <a:t>standart</a:t>
            </a:r>
            <a:r>
              <a:rPr lang="en-US" dirty="0">
                <a:solidFill>
                  <a:schemeClr val="bg1"/>
                </a:solidFill>
              </a:rPr>
              <a:t> </a:t>
            </a:r>
            <a:r>
              <a:rPr lang="en-US" dirty="0" err="1">
                <a:solidFill>
                  <a:schemeClr val="bg1"/>
                </a:solidFill>
              </a:rPr>
              <a:t>bir</a:t>
            </a:r>
            <a:r>
              <a:rPr lang="en-US" dirty="0">
                <a:solidFill>
                  <a:schemeClr val="bg1"/>
                </a:solidFill>
              </a:rPr>
              <a:t> </a:t>
            </a:r>
            <a:r>
              <a:rPr lang="en-US" dirty="0" err="1">
                <a:solidFill>
                  <a:schemeClr val="bg1"/>
                </a:solidFill>
              </a:rPr>
              <a:t>parçasıdır</a:t>
            </a:r>
            <a:r>
              <a:rPr lang="en-US" dirty="0">
                <a:solidFill>
                  <a:schemeClr val="bg1"/>
                </a:solidFill>
              </a:rPr>
              <a:t>. </a:t>
            </a:r>
            <a:r>
              <a:rPr lang="en-US" dirty="0" err="1">
                <a:solidFill>
                  <a:schemeClr val="bg1"/>
                </a:solidFill>
              </a:rPr>
              <a:t>İlaç</a:t>
            </a:r>
            <a:r>
              <a:rPr lang="en-US" dirty="0">
                <a:solidFill>
                  <a:schemeClr val="bg1"/>
                </a:solidFill>
              </a:rPr>
              <a:t> </a:t>
            </a:r>
            <a:r>
              <a:rPr lang="en-US" dirty="0" err="1">
                <a:solidFill>
                  <a:schemeClr val="bg1"/>
                </a:solidFill>
              </a:rPr>
              <a:t>geliştirme</a:t>
            </a:r>
            <a:r>
              <a:rPr lang="en-US" dirty="0">
                <a:solidFill>
                  <a:schemeClr val="bg1"/>
                </a:solidFill>
              </a:rPr>
              <a:t> </a:t>
            </a:r>
            <a:r>
              <a:rPr lang="en-US" dirty="0" err="1">
                <a:solidFill>
                  <a:schemeClr val="bg1"/>
                </a:solidFill>
              </a:rPr>
              <a:t>süreçlerinde</a:t>
            </a:r>
            <a:r>
              <a:rPr lang="en-US" dirty="0">
                <a:solidFill>
                  <a:schemeClr val="bg1"/>
                </a:solidFill>
              </a:rPr>
              <a:t> </a:t>
            </a:r>
            <a:r>
              <a:rPr lang="en-US" dirty="0" err="1">
                <a:solidFill>
                  <a:schemeClr val="bg1"/>
                </a:solidFill>
              </a:rPr>
              <a:t>moleküler</a:t>
            </a:r>
            <a:r>
              <a:rPr lang="en-US" dirty="0">
                <a:solidFill>
                  <a:schemeClr val="bg1"/>
                </a:solidFill>
              </a:rPr>
              <a:t> </a:t>
            </a:r>
            <a:r>
              <a:rPr lang="en-US" dirty="0" err="1">
                <a:solidFill>
                  <a:schemeClr val="bg1"/>
                </a:solidFill>
              </a:rPr>
              <a:t>mekanik</a:t>
            </a:r>
            <a:r>
              <a:rPr lang="en-US" dirty="0">
                <a:solidFill>
                  <a:schemeClr val="bg1"/>
                </a:solidFill>
              </a:rPr>
              <a:t> </a:t>
            </a:r>
            <a:r>
              <a:rPr lang="en-US" dirty="0" err="1">
                <a:solidFill>
                  <a:schemeClr val="bg1"/>
                </a:solidFill>
              </a:rPr>
              <a:t>kullanımı</a:t>
            </a:r>
            <a:r>
              <a:rPr lang="en-US" dirty="0">
                <a:solidFill>
                  <a:schemeClr val="bg1"/>
                </a:solidFill>
              </a:rPr>
              <a:t> modern </a:t>
            </a:r>
            <a:r>
              <a:rPr lang="en-US" dirty="0" err="1">
                <a:solidFill>
                  <a:schemeClr val="bg1"/>
                </a:solidFill>
              </a:rPr>
              <a:t>ilaçların</a:t>
            </a:r>
            <a:r>
              <a:rPr lang="en-US" dirty="0">
                <a:solidFill>
                  <a:schemeClr val="bg1"/>
                </a:solidFill>
              </a:rPr>
              <a:t> </a:t>
            </a:r>
            <a:r>
              <a:rPr lang="en-US" dirty="0" err="1">
                <a:solidFill>
                  <a:schemeClr val="bg1"/>
                </a:solidFill>
              </a:rPr>
              <a:t>büyük</a:t>
            </a:r>
            <a:r>
              <a:rPr lang="en-US" dirty="0">
                <a:solidFill>
                  <a:schemeClr val="bg1"/>
                </a:solidFill>
              </a:rPr>
              <a:t> </a:t>
            </a:r>
            <a:r>
              <a:rPr lang="en-US" dirty="0" err="1">
                <a:solidFill>
                  <a:schemeClr val="bg1"/>
                </a:solidFill>
              </a:rPr>
              <a:t>bir</a:t>
            </a:r>
            <a:r>
              <a:rPr lang="en-US" dirty="0">
                <a:solidFill>
                  <a:schemeClr val="bg1"/>
                </a:solidFill>
              </a:rPr>
              <a:t> </a:t>
            </a:r>
            <a:r>
              <a:rPr lang="en-US" dirty="0" err="1">
                <a:solidFill>
                  <a:schemeClr val="bg1"/>
                </a:solidFill>
              </a:rPr>
              <a:t>kısmını</a:t>
            </a:r>
            <a:r>
              <a:rPr lang="en-US" dirty="0">
                <a:solidFill>
                  <a:schemeClr val="bg1"/>
                </a:solidFill>
              </a:rPr>
              <a:t> </a:t>
            </a:r>
            <a:r>
              <a:rPr lang="en-US" dirty="0" err="1">
                <a:solidFill>
                  <a:schemeClr val="bg1"/>
                </a:solidFill>
              </a:rPr>
              <a:t>kapsar</a:t>
            </a:r>
            <a:r>
              <a:rPr lang="en-US" dirty="0">
                <a:solidFill>
                  <a:schemeClr val="bg1"/>
                </a:solidFill>
              </a:rPr>
              <a:t>.</a:t>
            </a:r>
          </a:p>
        </p:txBody>
      </p:sp>
    </p:spTree>
    <p:extLst>
      <p:ext uri="{BB962C8B-B14F-4D97-AF65-F5344CB8AC3E}">
        <p14:creationId xmlns:p14="http://schemas.microsoft.com/office/powerpoint/2010/main" val="41545605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2DAE0CD-D9E3-47A3-D42C-CD7E8B753A19}"/>
            </a:ext>
          </a:extLst>
        </p:cNvPr>
        <p:cNvGrpSpPr/>
        <p:nvPr/>
      </p:nvGrpSpPr>
      <p:grpSpPr>
        <a:xfrm>
          <a:off x="0" y="0"/>
          <a:ext cx="0" cy="0"/>
          <a:chOff x="0" y="0"/>
          <a:chExt cx="0" cy="0"/>
        </a:xfrm>
      </p:grpSpPr>
      <p:sp>
        <p:nvSpPr>
          <p:cNvPr id="21" name="Diamond 20">
            <a:extLst>
              <a:ext uri="{FF2B5EF4-FFF2-40B4-BE49-F238E27FC236}">
                <a16:creationId xmlns:a16="http://schemas.microsoft.com/office/drawing/2014/main" id="{8238FBE9-806E-CD10-E63F-7F027BACA797}"/>
              </a:ext>
            </a:extLst>
          </p:cNvPr>
          <p:cNvSpPr/>
          <p:nvPr/>
        </p:nvSpPr>
        <p:spPr>
          <a:xfrm rot="2640837">
            <a:off x="11201799" y="100684"/>
            <a:ext cx="436586" cy="436586"/>
          </a:xfrm>
          <a:prstGeom prst="diamond">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77606508-57FF-2B7A-999F-D302C988F2FE}"/>
              </a:ext>
            </a:extLst>
          </p:cNvPr>
          <p:cNvSpPr/>
          <p:nvPr/>
        </p:nvSpPr>
        <p:spPr>
          <a:xfrm>
            <a:off x="10706737" y="607235"/>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322E2D59-1B33-9789-9C15-FFAB67C1A4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409" y="267763"/>
            <a:ext cx="7502491" cy="58779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21AA1D47-F56B-32EA-A6B1-4A55F199B5FC}"/>
              </a:ext>
            </a:extLst>
          </p:cNvPr>
          <p:cNvSpPr txBox="1"/>
          <p:nvPr/>
        </p:nvSpPr>
        <p:spPr>
          <a:xfrm>
            <a:off x="43107" y="2375718"/>
            <a:ext cx="2210996" cy="830997"/>
          </a:xfrm>
          <a:prstGeom prst="rect">
            <a:avLst/>
          </a:prstGeom>
          <a:solidFill>
            <a:schemeClr val="tx1"/>
          </a:solidFill>
        </p:spPr>
        <p:txBody>
          <a:bodyPr wrap="square" rtlCol="0" anchor="ctr">
            <a:spAutoFit/>
          </a:bodyPr>
          <a:lstStyle/>
          <a:p>
            <a:r>
              <a:rPr lang="en-US" sz="4800" b="1" i="0" u="none" strike="noStrike" dirty="0" err="1">
                <a:solidFill>
                  <a:schemeClr val="bg1"/>
                </a:solidFill>
                <a:effectLst/>
                <a:latin typeface="Linux Libertine"/>
              </a:rPr>
              <a:t>Yapısal</a:t>
            </a:r>
            <a:endParaRPr lang="ko-KR" altLang="en-US" sz="4800" b="1" dirty="0">
              <a:solidFill>
                <a:schemeClr val="bg1"/>
              </a:solidFill>
              <a:latin typeface="+mj-lt"/>
              <a:cs typeface="Arial" pitchFamily="34" charset="0"/>
            </a:endParaRPr>
          </a:p>
        </p:txBody>
      </p:sp>
      <p:sp>
        <p:nvSpPr>
          <p:cNvPr id="3" name="TextBox 2">
            <a:extLst>
              <a:ext uri="{FF2B5EF4-FFF2-40B4-BE49-F238E27FC236}">
                <a16:creationId xmlns:a16="http://schemas.microsoft.com/office/drawing/2014/main" id="{28B9A4F3-8B9D-3145-B675-5C13293DF5CE}"/>
              </a:ext>
            </a:extLst>
          </p:cNvPr>
          <p:cNvSpPr txBox="1"/>
          <p:nvPr/>
        </p:nvSpPr>
        <p:spPr>
          <a:xfrm>
            <a:off x="9751900" y="1951179"/>
            <a:ext cx="2463211" cy="1569660"/>
          </a:xfrm>
          <a:prstGeom prst="rect">
            <a:avLst/>
          </a:prstGeom>
          <a:solidFill>
            <a:schemeClr val="tx1"/>
          </a:solidFill>
        </p:spPr>
        <p:txBody>
          <a:bodyPr wrap="square" rtlCol="0" anchor="ctr">
            <a:spAutoFit/>
          </a:bodyPr>
          <a:lstStyle/>
          <a:p>
            <a:r>
              <a:rPr lang="en-US" sz="4800" b="1" i="0" u="none" strike="noStrike" dirty="0">
                <a:solidFill>
                  <a:schemeClr val="bg1"/>
                </a:solidFill>
                <a:effectLst/>
                <a:latin typeface="Linux Libertine"/>
              </a:rPr>
              <a:t>Ligand </a:t>
            </a:r>
            <a:r>
              <a:rPr lang="en-US" sz="4800" b="1" i="0" u="none" strike="noStrike" dirty="0" err="1">
                <a:solidFill>
                  <a:schemeClr val="bg1"/>
                </a:solidFill>
                <a:effectLst/>
                <a:latin typeface="Linux Libertine"/>
              </a:rPr>
              <a:t>temelli</a:t>
            </a:r>
            <a:endParaRPr lang="ko-KR" altLang="en-US" sz="4800" b="1" dirty="0">
              <a:solidFill>
                <a:schemeClr val="bg1"/>
              </a:solidFill>
              <a:latin typeface="+mj-lt"/>
              <a:cs typeface="Arial" pitchFamily="34" charset="0"/>
            </a:endParaRPr>
          </a:p>
        </p:txBody>
      </p:sp>
      <p:sp>
        <p:nvSpPr>
          <p:cNvPr id="5" name="TextBox 4">
            <a:extLst>
              <a:ext uri="{FF2B5EF4-FFF2-40B4-BE49-F238E27FC236}">
                <a16:creationId xmlns:a16="http://schemas.microsoft.com/office/drawing/2014/main" id="{0A0CC12D-59D0-A06E-00E8-B417543CDBA5}"/>
              </a:ext>
            </a:extLst>
          </p:cNvPr>
          <p:cNvSpPr txBox="1"/>
          <p:nvPr/>
        </p:nvSpPr>
        <p:spPr>
          <a:xfrm>
            <a:off x="177209" y="6324471"/>
            <a:ext cx="12014791" cy="523220"/>
          </a:xfrm>
          <a:prstGeom prst="rect">
            <a:avLst/>
          </a:prstGeom>
          <a:noFill/>
        </p:spPr>
        <p:txBody>
          <a:bodyPr wrap="square">
            <a:spAutoFit/>
          </a:bodyPr>
          <a:lstStyle/>
          <a:p>
            <a:r>
              <a:rPr lang="en-US" sz="1400" dirty="0">
                <a:solidFill>
                  <a:schemeClr val="bg1"/>
                </a:solidFill>
              </a:rPr>
              <a:t>Zhang, Y., Luo, M., Wu, P., Wu, S., Lee, T. Y., &amp; Bai, C. (2022). Application of Computational Biology and Artificial Intelligence in Drug Design. International journal of molecular sciences, 23(21), 13568. https://</a:t>
            </a:r>
            <a:r>
              <a:rPr lang="en-US" sz="1400" dirty="0" err="1">
                <a:solidFill>
                  <a:schemeClr val="bg1"/>
                </a:solidFill>
              </a:rPr>
              <a:t>doi.org</a:t>
            </a:r>
            <a:r>
              <a:rPr lang="en-US" sz="1400" dirty="0">
                <a:solidFill>
                  <a:schemeClr val="bg1"/>
                </a:solidFill>
              </a:rPr>
              <a:t>/10.3390/ijms232113568</a:t>
            </a:r>
            <a:endParaRPr lang="en-TR" sz="1400" dirty="0">
              <a:solidFill>
                <a:schemeClr val="bg1"/>
              </a:solidFill>
            </a:endParaRPr>
          </a:p>
        </p:txBody>
      </p:sp>
    </p:spTree>
    <p:extLst>
      <p:ext uri="{BB962C8B-B14F-4D97-AF65-F5344CB8AC3E}">
        <p14:creationId xmlns:p14="http://schemas.microsoft.com/office/powerpoint/2010/main" val="112064536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27EE04-AF83-6212-9350-85AE43F4FC96}"/>
            </a:ext>
          </a:extLst>
        </p:cNvPr>
        <p:cNvGrpSpPr/>
        <p:nvPr/>
      </p:nvGrpSpPr>
      <p:grpSpPr>
        <a:xfrm>
          <a:off x="0" y="0"/>
          <a:ext cx="0" cy="0"/>
          <a:chOff x="0" y="0"/>
          <a:chExt cx="0" cy="0"/>
        </a:xfrm>
      </p:grpSpPr>
      <p:sp>
        <p:nvSpPr>
          <p:cNvPr id="21" name="Diamond 20">
            <a:extLst>
              <a:ext uri="{FF2B5EF4-FFF2-40B4-BE49-F238E27FC236}">
                <a16:creationId xmlns:a16="http://schemas.microsoft.com/office/drawing/2014/main" id="{01084718-A81C-1C24-E985-03042616DD1B}"/>
              </a:ext>
            </a:extLst>
          </p:cNvPr>
          <p:cNvSpPr/>
          <p:nvPr/>
        </p:nvSpPr>
        <p:spPr>
          <a:xfrm rot="2640837">
            <a:off x="11201799" y="100684"/>
            <a:ext cx="436586" cy="436586"/>
          </a:xfrm>
          <a:prstGeom prst="diamond">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DD10297E-E879-674F-DA8E-1EC8FFECBD22}"/>
              </a:ext>
            </a:extLst>
          </p:cNvPr>
          <p:cNvSpPr/>
          <p:nvPr/>
        </p:nvSpPr>
        <p:spPr>
          <a:xfrm>
            <a:off x="10706737" y="607235"/>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a:extLst>
              <a:ext uri="{FF2B5EF4-FFF2-40B4-BE49-F238E27FC236}">
                <a16:creationId xmlns:a16="http://schemas.microsoft.com/office/drawing/2014/main" id="{7C784D94-08A1-1736-C19E-2D468A6F0A1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49409" y="267763"/>
            <a:ext cx="7502491" cy="587790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DAE05AC-BC44-D6BA-7D77-410F467BEF14}"/>
              </a:ext>
            </a:extLst>
          </p:cNvPr>
          <p:cNvSpPr txBox="1"/>
          <p:nvPr/>
        </p:nvSpPr>
        <p:spPr>
          <a:xfrm>
            <a:off x="43107" y="2375718"/>
            <a:ext cx="2210996" cy="830997"/>
          </a:xfrm>
          <a:prstGeom prst="rect">
            <a:avLst/>
          </a:prstGeom>
          <a:solidFill>
            <a:schemeClr val="tx1"/>
          </a:solidFill>
        </p:spPr>
        <p:txBody>
          <a:bodyPr wrap="square" rtlCol="0" anchor="ctr">
            <a:spAutoFit/>
          </a:bodyPr>
          <a:lstStyle/>
          <a:p>
            <a:r>
              <a:rPr lang="en-US" sz="4800" b="1" i="0" u="none" strike="noStrike" dirty="0" err="1">
                <a:solidFill>
                  <a:schemeClr val="accent3"/>
                </a:solidFill>
                <a:effectLst/>
                <a:latin typeface="Linux Libertine"/>
              </a:rPr>
              <a:t>Yapısal</a:t>
            </a:r>
            <a:endParaRPr lang="ko-KR" altLang="en-US" sz="4800" b="1" dirty="0">
              <a:solidFill>
                <a:schemeClr val="accent3"/>
              </a:solidFill>
              <a:latin typeface="+mj-lt"/>
              <a:cs typeface="Arial" pitchFamily="34" charset="0"/>
            </a:endParaRPr>
          </a:p>
        </p:txBody>
      </p:sp>
      <p:sp>
        <p:nvSpPr>
          <p:cNvPr id="3" name="TextBox 2">
            <a:extLst>
              <a:ext uri="{FF2B5EF4-FFF2-40B4-BE49-F238E27FC236}">
                <a16:creationId xmlns:a16="http://schemas.microsoft.com/office/drawing/2014/main" id="{C547423A-912D-4EBC-AD6C-A88630D8E4C3}"/>
              </a:ext>
            </a:extLst>
          </p:cNvPr>
          <p:cNvSpPr txBox="1"/>
          <p:nvPr/>
        </p:nvSpPr>
        <p:spPr>
          <a:xfrm>
            <a:off x="9751900" y="1951179"/>
            <a:ext cx="2463211" cy="1569660"/>
          </a:xfrm>
          <a:prstGeom prst="rect">
            <a:avLst/>
          </a:prstGeom>
          <a:solidFill>
            <a:schemeClr val="tx1"/>
          </a:solidFill>
        </p:spPr>
        <p:txBody>
          <a:bodyPr wrap="square" rtlCol="0" anchor="ctr">
            <a:spAutoFit/>
          </a:bodyPr>
          <a:lstStyle/>
          <a:p>
            <a:r>
              <a:rPr lang="en-US" sz="4800" b="1" i="0" u="none" strike="noStrike" dirty="0">
                <a:solidFill>
                  <a:schemeClr val="bg1"/>
                </a:solidFill>
                <a:effectLst/>
                <a:latin typeface="Linux Libertine"/>
              </a:rPr>
              <a:t>Ligand </a:t>
            </a:r>
            <a:r>
              <a:rPr lang="en-US" sz="4800" b="1" i="0" u="none" strike="noStrike" dirty="0" err="1">
                <a:solidFill>
                  <a:schemeClr val="bg1"/>
                </a:solidFill>
                <a:effectLst/>
                <a:latin typeface="Linux Libertine"/>
              </a:rPr>
              <a:t>temelli</a:t>
            </a:r>
            <a:endParaRPr lang="ko-KR" altLang="en-US" sz="4800" b="1" dirty="0">
              <a:solidFill>
                <a:schemeClr val="bg1"/>
              </a:solidFill>
              <a:latin typeface="+mj-lt"/>
              <a:cs typeface="Arial" pitchFamily="34" charset="0"/>
            </a:endParaRPr>
          </a:p>
        </p:txBody>
      </p:sp>
      <p:sp>
        <p:nvSpPr>
          <p:cNvPr id="5" name="TextBox 4">
            <a:extLst>
              <a:ext uri="{FF2B5EF4-FFF2-40B4-BE49-F238E27FC236}">
                <a16:creationId xmlns:a16="http://schemas.microsoft.com/office/drawing/2014/main" id="{62D11759-C9AA-1061-9930-76ED8959FC2D}"/>
              </a:ext>
            </a:extLst>
          </p:cNvPr>
          <p:cNvSpPr txBox="1"/>
          <p:nvPr/>
        </p:nvSpPr>
        <p:spPr>
          <a:xfrm>
            <a:off x="177209" y="6324471"/>
            <a:ext cx="12014791" cy="523220"/>
          </a:xfrm>
          <a:prstGeom prst="rect">
            <a:avLst/>
          </a:prstGeom>
          <a:noFill/>
        </p:spPr>
        <p:txBody>
          <a:bodyPr wrap="square">
            <a:spAutoFit/>
          </a:bodyPr>
          <a:lstStyle/>
          <a:p>
            <a:r>
              <a:rPr lang="en-US" sz="1400" dirty="0">
                <a:solidFill>
                  <a:schemeClr val="bg1"/>
                </a:solidFill>
              </a:rPr>
              <a:t>Zhang, Y., Luo, M., Wu, P., Wu, S., Lee, T. Y., &amp; Bai, C. (2022). Application of Computational Biology and Artificial Intelligence in Drug Design. International journal of molecular sciences, 23(21), 13568. https://</a:t>
            </a:r>
            <a:r>
              <a:rPr lang="en-US" sz="1400" dirty="0" err="1">
                <a:solidFill>
                  <a:schemeClr val="bg1"/>
                </a:solidFill>
              </a:rPr>
              <a:t>doi.org</a:t>
            </a:r>
            <a:r>
              <a:rPr lang="en-US" sz="1400" dirty="0">
                <a:solidFill>
                  <a:schemeClr val="bg1"/>
                </a:solidFill>
              </a:rPr>
              <a:t>/10.3390/ijms232113568</a:t>
            </a:r>
            <a:endParaRPr lang="en-TR" sz="1400" dirty="0">
              <a:solidFill>
                <a:schemeClr val="bg1"/>
              </a:solidFill>
            </a:endParaRPr>
          </a:p>
        </p:txBody>
      </p:sp>
      <p:grpSp>
        <p:nvGrpSpPr>
          <p:cNvPr id="12" name="Group 11">
            <a:extLst>
              <a:ext uri="{FF2B5EF4-FFF2-40B4-BE49-F238E27FC236}">
                <a16:creationId xmlns:a16="http://schemas.microsoft.com/office/drawing/2014/main" id="{A310F38E-A6DA-1986-7BAA-E30A298271B3}"/>
              </a:ext>
            </a:extLst>
          </p:cNvPr>
          <p:cNvGrpSpPr/>
          <p:nvPr/>
        </p:nvGrpSpPr>
        <p:grpSpPr>
          <a:xfrm>
            <a:off x="1889640" y="91139"/>
            <a:ext cx="4932000" cy="6471000"/>
            <a:chOff x="1889640" y="91139"/>
            <a:chExt cx="4932000" cy="6471000"/>
          </a:xfrm>
        </p:grpSpPr>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D82327A-BF58-192C-1914-4444834CFB46}"/>
                    </a:ext>
                  </a:extLst>
                </p14:cNvPr>
                <p14:cNvContentPartPr/>
                <p14:nvPr/>
              </p14:nvContentPartPr>
              <p14:xfrm>
                <a:off x="2179440" y="188699"/>
                <a:ext cx="61560" cy="4364280"/>
              </p14:xfrm>
            </p:contentPart>
          </mc:Choice>
          <mc:Fallback xmlns="">
            <p:pic>
              <p:nvPicPr>
                <p:cNvPr id="4" name="Ink 3">
                  <a:extLst>
                    <a:ext uri="{FF2B5EF4-FFF2-40B4-BE49-F238E27FC236}">
                      <a16:creationId xmlns:a16="http://schemas.microsoft.com/office/drawing/2014/main" id="{ED82327A-BF58-192C-1914-4444834CFB46}"/>
                    </a:ext>
                  </a:extLst>
                </p:cNvPr>
                <p:cNvPicPr/>
                <p:nvPr/>
              </p:nvPicPr>
              <p:blipFill>
                <a:blip r:embed="rId4"/>
                <a:stretch>
                  <a:fillRect/>
                </a:stretch>
              </p:blipFill>
              <p:spPr>
                <a:xfrm>
                  <a:off x="2161800" y="170699"/>
                  <a:ext cx="97200" cy="439992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6" name="Ink 5">
                  <a:extLst>
                    <a:ext uri="{FF2B5EF4-FFF2-40B4-BE49-F238E27FC236}">
                      <a16:creationId xmlns:a16="http://schemas.microsoft.com/office/drawing/2014/main" id="{BEB204B0-31FF-4DA9-31C8-D49309E76699}"/>
                    </a:ext>
                  </a:extLst>
                </p14:cNvPr>
                <p14:cNvContentPartPr/>
                <p14:nvPr/>
              </p14:nvContentPartPr>
              <p14:xfrm>
                <a:off x="2240640" y="2414939"/>
                <a:ext cx="3601800" cy="4147200"/>
              </p14:xfrm>
            </p:contentPart>
          </mc:Choice>
          <mc:Fallback xmlns="">
            <p:pic>
              <p:nvPicPr>
                <p:cNvPr id="6" name="Ink 5">
                  <a:extLst>
                    <a:ext uri="{FF2B5EF4-FFF2-40B4-BE49-F238E27FC236}">
                      <a16:creationId xmlns:a16="http://schemas.microsoft.com/office/drawing/2014/main" id="{BEB204B0-31FF-4DA9-31C8-D49309E76699}"/>
                    </a:ext>
                  </a:extLst>
                </p:cNvPr>
                <p:cNvPicPr/>
                <p:nvPr/>
              </p:nvPicPr>
              <p:blipFill>
                <a:blip r:embed="rId6"/>
                <a:stretch>
                  <a:fillRect/>
                </a:stretch>
              </p:blipFill>
              <p:spPr>
                <a:xfrm>
                  <a:off x="2223000" y="2397299"/>
                  <a:ext cx="3637440" cy="418284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2A996473-8AC6-84E1-1E94-465689DDD1FA}"/>
                    </a:ext>
                  </a:extLst>
                </p14:cNvPr>
                <p14:cNvContentPartPr/>
                <p14:nvPr/>
              </p14:nvContentPartPr>
              <p14:xfrm>
                <a:off x="1889640" y="91139"/>
                <a:ext cx="4932000" cy="2332440"/>
              </p14:xfrm>
            </p:contentPart>
          </mc:Choice>
          <mc:Fallback xmlns="">
            <p:pic>
              <p:nvPicPr>
                <p:cNvPr id="9" name="Ink 8">
                  <a:extLst>
                    <a:ext uri="{FF2B5EF4-FFF2-40B4-BE49-F238E27FC236}">
                      <a16:creationId xmlns:a16="http://schemas.microsoft.com/office/drawing/2014/main" id="{2A996473-8AC6-84E1-1E94-465689DDD1FA}"/>
                    </a:ext>
                  </a:extLst>
                </p:cNvPr>
                <p:cNvPicPr/>
                <p:nvPr/>
              </p:nvPicPr>
              <p:blipFill>
                <a:blip r:embed="rId8"/>
                <a:stretch>
                  <a:fillRect/>
                </a:stretch>
              </p:blipFill>
              <p:spPr>
                <a:xfrm>
                  <a:off x="1872000" y="73499"/>
                  <a:ext cx="4967640" cy="2368080"/>
                </a:xfrm>
                <a:prstGeom prst="rect">
                  <a:avLst/>
                </a:prstGeom>
              </p:spPr>
            </p:pic>
          </mc:Fallback>
        </mc:AlternateContent>
      </p:grpSp>
    </p:spTree>
    <p:extLst>
      <p:ext uri="{BB962C8B-B14F-4D97-AF65-F5344CB8AC3E}">
        <p14:creationId xmlns:p14="http://schemas.microsoft.com/office/powerpoint/2010/main" val="3046075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a:extLst>
              <a:ext uri="{FF2B5EF4-FFF2-40B4-BE49-F238E27FC236}">
                <a16:creationId xmlns:a16="http://schemas.microsoft.com/office/drawing/2014/main" id="{042C12F7-AE9B-40D2-A6C4-2F1B6BC860EE}"/>
              </a:ext>
            </a:extLst>
          </p:cNvPr>
          <p:cNvSpPr txBox="1"/>
          <p:nvPr/>
        </p:nvSpPr>
        <p:spPr>
          <a:xfrm>
            <a:off x="955791" y="1750364"/>
            <a:ext cx="3868540" cy="1323439"/>
          </a:xfrm>
          <a:prstGeom prst="rect">
            <a:avLst/>
          </a:prstGeom>
          <a:noFill/>
        </p:spPr>
        <p:txBody>
          <a:bodyPr wrap="square" rtlCol="0" anchor="ctr">
            <a:spAutoFit/>
          </a:bodyPr>
          <a:lstStyle/>
          <a:p>
            <a:r>
              <a:rPr lang="en-US" sz="4000" dirty="0" err="1">
                <a:solidFill>
                  <a:schemeClr val="bg1"/>
                </a:solidFill>
                <a:highlight>
                  <a:srgbClr val="000000"/>
                </a:highlight>
              </a:rPr>
              <a:t>Yapı</a:t>
            </a:r>
            <a:r>
              <a:rPr lang="en-US" sz="4000" dirty="0">
                <a:solidFill>
                  <a:schemeClr val="bg1"/>
                </a:solidFill>
                <a:highlight>
                  <a:srgbClr val="000000"/>
                </a:highlight>
              </a:rPr>
              <a:t> </a:t>
            </a:r>
            <a:r>
              <a:rPr lang="en-US" sz="4000" dirty="0" err="1">
                <a:solidFill>
                  <a:schemeClr val="bg1"/>
                </a:solidFill>
                <a:highlight>
                  <a:srgbClr val="000000"/>
                </a:highlight>
              </a:rPr>
              <a:t>temelli</a:t>
            </a:r>
            <a:r>
              <a:rPr lang="en-US" sz="4000" dirty="0">
                <a:solidFill>
                  <a:schemeClr val="bg1"/>
                </a:solidFill>
                <a:highlight>
                  <a:srgbClr val="000000"/>
                </a:highlight>
              </a:rPr>
              <a:t> </a:t>
            </a:r>
            <a:r>
              <a:rPr lang="en-US" sz="4000" dirty="0" err="1">
                <a:solidFill>
                  <a:schemeClr val="bg1"/>
                </a:solidFill>
                <a:highlight>
                  <a:srgbClr val="000000"/>
                </a:highlight>
              </a:rPr>
              <a:t>ilaç</a:t>
            </a:r>
            <a:r>
              <a:rPr lang="en-US" sz="4000" dirty="0">
                <a:solidFill>
                  <a:schemeClr val="bg1"/>
                </a:solidFill>
                <a:highlight>
                  <a:srgbClr val="000000"/>
                </a:highlight>
              </a:rPr>
              <a:t> </a:t>
            </a:r>
            <a:r>
              <a:rPr lang="en-US" sz="4000" dirty="0" err="1">
                <a:solidFill>
                  <a:schemeClr val="bg1"/>
                </a:solidFill>
                <a:highlight>
                  <a:srgbClr val="000000"/>
                </a:highlight>
              </a:rPr>
              <a:t>geliştirme</a:t>
            </a:r>
            <a:endParaRPr lang="en-US" sz="3600" dirty="0">
              <a:solidFill>
                <a:schemeClr val="bg1"/>
              </a:solidFill>
              <a:highlight>
                <a:srgbClr val="000000"/>
              </a:highlight>
            </a:endParaRPr>
          </a:p>
        </p:txBody>
      </p:sp>
      <p:grpSp>
        <p:nvGrpSpPr>
          <p:cNvPr id="20" name="Group 19">
            <a:extLst>
              <a:ext uri="{FF2B5EF4-FFF2-40B4-BE49-F238E27FC236}">
                <a16:creationId xmlns:a16="http://schemas.microsoft.com/office/drawing/2014/main" id="{F2F7D63C-9C1E-483F-9F3C-623D625D2CE1}"/>
              </a:ext>
            </a:extLst>
          </p:cNvPr>
          <p:cNvGrpSpPr/>
          <p:nvPr/>
        </p:nvGrpSpPr>
        <p:grpSpPr>
          <a:xfrm rot="16200000" flipH="1">
            <a:off x="2458686" y="4082555"/>
            <a:ext cx="3634011" cy="1097280"/>
            <a:chOff x="8230329" y="5360525"/>
            <a:chExt cx="3634011" cy="1097280"/>
          </a:xfrm>
        </p:grpSpPr>
        <p:sp>
          <p:nvSpPr>
            <p:cNvPr id="21" name="Rectangle 20">
              <a:extLst>
                <a:ext uri="{FF2B5EF4-FFF2-40B4-BE49-F238E27FC236}">
                  <a16:creationId xmlns:a16="http://schemas.microsoft.com/office/drawing/2014/main" id="{703C245B-3C75-41B6-B64A-09E40959C5AD}"/>
                </a:ext>
              </a:extLst>
            </p:cNvPr>
            <p:cNvSpPr/>
            <p:nvPr/>
          </p:nvSpPr>
          <p:spPr>
            <a:xfrm rot="10800000" flipV="1">
              <a:off x="11772900"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90CF62E-B43D-4CFB-B3C2-60836643346E}"/>
                </a:ext>
              </a:extLst>
            </p:cNvPr>
            <p:cNvSpPr/>
            <p:nvPr/>
          </p:nvSpPr>
          <p:spPr>
            <a:xfrm flipH="1">
              <a:off x="8230329" y="6366364"/>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7DDFDBBB-5FD1-4358-9ACC-967678FD5B83}"/>
              </a:ext>
            </a:extLst>
          </p:cNvPr>
          <p:cNvGrpSpPr/>
          <p:nvPr/>
        </p:nvGrpSpPr>
        <p:grpSpPr>
          <a:xfrm rot="16200000" flipV="1">
            <a:off x="-701217" y="1737213"/>
            <a:ext cx="3643536" cy="1106806"/>
            <a:chOff x="8230329" y="5360525"/>
            <a:chExt cx="3643536" cy="1106806"/>
          </a:xfrm>
        </p:grpSpPr>
        <p:sp>
          <p:nvSpPr>
            <p:cNvPr id="24" name="Rectangle 23">
              <a:extLst>
                <a:ext uri="{FF2B5EF4-FFF2-40B4-BE49-F238E27FC236}">
                  <a16:creationId xmlns:a16="http://schemas.microsoft.com/office/drawing/2014/main" id="{F0265A0C-13F4-4D76-8DF8-C9FD24BAB3EA}"/>
                </a:ext>
              </a:extLst>
            </p:cNvPr>
            <p:cNvSpPr/>
            <p:nvPr/>
          </p:nvSpPr>
          <p:spPr>
            <a:xfrm rot="10800000" flipV="1">
              <a:off x="11782425"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12C072D6-C945-4B11-B7E6-8019C6B738A1}"/>
                </a:ext>
              </a:extLst>
            </p:cNvPr>
            <p:cNvSpPr/>
            <p:nvPr/>
          </p:nvSpPr>
          <p:spPr>
            <a:xfrm flipH="1">
              <a:off x="8230329" y="6375891"/>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E3A6AE80-A909-9CE6-5E6E-FEF0916C08D2}"/>
              </a:ext>
            </a:extLst>
          </p:cNvPr>
          <p:cNvSpPr txBox="1"/>
          <p:nvPr/>
        </p:nvSpPr>
        <p:spPr>
          <a:xfrm>
            <a:off x="6280888" y="1336861"/>
            <a:ext cx="6097772" cy="1477328"/>
          </a:xfrm>
          <a:prstGeom prst="rect">
            <a:avLst/>
          </a:prstGeom>
          <a:noFill/>
        </p:spPr>
        <p:txBody>
          <a:bodyPr wrap="square">
            <a:spAutoFit/>
          </a:bodyPr>
          <a:lstStyle/>
          <a:p>
            <a:r>
              <a:rPr lang="en-US" b="0" i="0" u="none" strike="noStrike" dirty="0" err="1">
                <a:solidFill>
                  <a:schemeClr val="bg1"/>
                </a:solidFill>
                <a:effectLst/>
                <a:latin typeface="Arial" panose="020B0604020202020204" pitchFamily="34" charset="0"/>
              </a:rPr>
              <a:t>Yapıya</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dayalı</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ilaç</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tasarımı</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veya</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doğrudan</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ilaç</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tasarımı</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biyolojik</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hedefin</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üç</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boyutlu</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yapısı</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hakkında</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elde</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edilen</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bilgilere</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dayanır</a:t>
            </a:r>
            <a:r>
              <a:rPr lang="en-US" b="0" i="0" u="none" strike="noStrike" dirty="0">
                <a:solidFill>
                  <a:schemeClr val="bg1"/>
                </a:solidFill>
                <a:effectLst/>
                <a:latin typeface="Arial" panose="020B0604020202020204" pitchFamily="34" charset="0"/>
              </a:rPr>
              <a:t>. Bu </a:t>
            </a:r>
            <a:r>
              <a:rPr lang="en-US" b="0" i="0" u="none" strike="noStrike" dirty="0" err="1">
                <a:solidFill>
                  <a:schemeClr val="bg1"/>
                </a:solidFill>
                <a:effectLst/>
                <a:latin typeface="Arial" panose="020B0604020202020204" pitchFamily="34" charset="0"/>
              </a:rPr>
              <a:t>bilgi</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genellikle</a:t>
            </a:r>
            <a:r>
              <a:rPr lang="en-US" b="0" i="0" u="none" strike="noStrike" dirty="0">
                <a:solidFill>
                  <a:schemeClr val="bg1"/>
                </a:solidFill>
                <a:effectLst/>
                <a:latin typeface="Arial" panose="020B0604020202020204" pitchFamily="34" charset="0"/>
              </a:rPr>
              <a:t> x-</a:t>
            </a:r>
            <a:r>
              <a:rPr lang="en-US" b="0" i="0" u="none" strike="noStrike" dirty="0" err="1">
                <a:solidFill>
                  <a:schemeClr val="bg1"/>
                </a:solidFill>
                <a:effectLst/>
                <a:latin typeface="Arial" panose="020B0604020202020204" pitchFamily="34" charset="0"/>
              </a:rPr>
              <a:t>ışını</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kristalografisi</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veya</a:t>
            </a:r>
            <a:r>
              <a:rPr lang="en-US" b="0" i="0" u="none" strike="noStrike" dirty="0">
                <a:solidFill>
                  <a:schemeClr val="bg1"/>
                </a:solidFill>
                <a:effectLst/>
                <a:latin typeface="Arial" panose="020B0604020202020204" pitchFamily="34" charset="0"/>
              </a:rPr>
              <a:t> NMR </a:t>
            </a:r>
            <a:r>
              <a:rPr lang="en-US" b="0" i="0" u="none" strike="noStrike" dirty="0" err="1">
                <a:solidFill>
                  <a:schemeClr val="bg1"/>
                </a:solidFill>
                <a:effectLst/>
                <a:latin typeface="Arial" panose="020B0604020202020204" pitchFamily="34" charset="0"/>
              </a:rPr>
              <a:t>spektroskopisi</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gibi</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ileri</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düzey</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teknikler</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aracılığıyla</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elde</a:t>
            </a:r>
            <a:r>
              <a:rPr lang="en-US" b="0" i="0" u="none" strike="noStrike" dirty="0">
                <a:solidFill>
                  <a:schemeClr val="bg1"/>
                </a:solidFill>
                <a:effectLst/>
                <a:latin typeface="Arial" panose="020B0604020202020204" pitchFamily="34" charset="0"/>
              </a:rPr>
              <a:t> </a:t>
            </a:r>
            <a:r>
              <a:rPr lang="en-US" b="0" i="0" u="none" strike="noStrike" dirty="0" err="1">
                <a:solidFill>
                  <a:schemeClr val="bg1"/>
                </a:solidFill>
                <a:effectLst/>
                <a:latin typeface="Arial" panose="020B0604020202020204" pitchFamily="34" charset="0"/>
              </a:rPr>
              <a:t>edilir</a:t>
            </a:r>
            <a:r>
              <a:rPr lang="en-US" b="0" i="0" u="none" strike="noStrike" dirty="0">
                <a:solidFill>
                  <a:schemeClr val="bg1"/>
                </a:solidFill>
                <a:effectLst/>
                <a:latin typeface="Arial" panose="020B0604020202020204" pitchFamily="34" charset="0"/>
              </a:rPr>
              <a:t>. </a:t>
            </a:r>
            <a:endParaRPr lang="en-TR" dirty="0">
              <a:solidFill>
                <a:schemeClr val="bg1"/>
              </a:solidFill>
            </a:endParaRPr>
          </a:p>
        </p:txBody>
      </p:sp>
      <p:pic>
        <p:nvPicPr>
          <p:cNvPr id="1026" name="Picture 2" descr="X-Ray Crystallography – Proteins, Structure and Methods">
            <a:extLst>
              <a:ext uri="{FF2B5EF4-FFF2-40B4-BE49-F238E27FC236}">
                <a16:creationId xmlns:a16="http://schemas.microsoft.com/office/drawing/2014/main" id="{D25298EC-86A6-7D25-52AD-21FEB38426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50230" y="3920704"/>
            <a:ext cx="6502400" cy="266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40625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61D356-A596-2658-7B2D-75A75B23FE0B}"/>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F555E94F-E4B7-4945-0AED-F9FD9A298BDA}"/>
              </a:ext>
            </a:extLst>
          </p:cNvPr>
          <p:cNvSpPr txBox="1"/>
          <p:nvPr/>
        </p:nvSpPr>
        <p:spPr>
          <a:xfrm>
            <a:off x="910070" y="845990"/>
            <a:ext cx="3868540" cy="2492990"/>
          </a:xfrm>
          <a:prstGeom prst="rect">
            <a:avLst/>
          </a:prstGeom>
          <a:noFill/>
        </p:spPr>
        <p:txBody>
          <a:bodyPr wrap="square" rtlCol="0" anchor="ctr">
            <a:spAutoFit/>
          </a:bodyPr>
          <a:lstStyle/>
          <a:p>
            <a:r>
              <a:rPr lang="en-US" sz="4000" dirty="0">
                <a:solidFill>
                  <a:schemeClr val="bg1"/>
                </a:solidFill>
                <a:highlight>
                  <a:srgbClr val="000000"/>
                </a:highlight>
              </a:rPr>
              <a:t>2017 Nobel</a:t>
            </a:r>
            <a:endParaRPr lang="en-US" sz="3600" dirty="0">
              <a:solidFill>
                <a:schemeClr val="bg1"/>
              </a:solidFill>
              <a:highlight>
                <a:srgbClr val="000000"/>
              </a:highlight>
            </a:endParaRPr>
          </a:p>
          <a:p>
            <a:endParaRPr lang="en-US" sz="4000" dirty="0">
              <a:solidFill>
                <a:schemeClr val="bg1"/>
              </a:solidFill>
              <a:highlight>
                <a:srgbClr val="000000"/>
              </a:highlight>
            </a:endParaRPr>
          </a:p>
          <a:p>
            <a:endParaRPr lang="en-US" sz="3600" dirty="0">
              <a:solidFill>
                <a:schemeClr val="bg1"/>
              </a:solidFill>
              <a:highlight>
                <a:srgbClr val="000000"/>
              </a:highlight>
            </a:endParaRPr>
          </a:p>
          <a:p>
            <a:endParaRPr lang="en-US" sz="4000" dirty="0">
              <a:solidFill>
                <a:schemeClr val="bg1"/>
              </a:solidFill>
              <a:highlight>
                <a:srgbClr val="000000"/>
              </a:highlight>
            </a:endParaRPr>
          </a:p>
        </p:txBody>
      </p:sp>
      <p:grpSp>
        <p:nvGrpSpPr>
          <p:cNvPr id="20" name="Group 19">
            <a:extLst>
              <a:ext uri="{FF2B5EF4-FFF2-40B4-BE49-F238E27FC236}">
                <a16:creationId xmlns:a16="http://schemas.microsoft.com/office/drawing/2014/main" id="{69720695-011A-F9C9-EBC4-C6534A109C8A}"/>
              </a:ext>
            </a:extLst>
          </p:cNvPr>
          <p:cNvGrpSpPr/>
          <p:nvPr/>
        </p:nvGrpSpPr>
        <p:grpSpPr>
          <a:xfrm rot="16200000" flipH="1">
            <a:off x="2458686" y="4082555"/>
            <a:ext cx="3634011" cy="1097280"/>
            <a:chOff x="8230329" y="5360525"/>
            <a:chExt cx="3634011" cy="1097280"/>
          </a:xfrm>
        </p:grpSpPr>
        <p:sp>
          <p:nvSpPr>
            <p:cNvPr id="21" name="Rectangle 20">
              <a:extLst>
                <a:ext uri="{FF2B5EF4-FFF2-40B4-BE49-F238E27FC236}">
                  <a16:creationId xmlns:a16="http://schemas.microsoft.com/office/drawing/2014/main" id="{CC486B54-B8DE-FC42-FB91-C1792A4FFA34}"/>
                </a:ext>
              </a:extLst>
            </p:cNvPr>
            <p:cNvSpPr/>
            <p:nvPr/>
          </p:nvSpPr>
          <p:spPr>
            <a:xfrm rot="10800000" flipV="1">
              <a:off x="11772900"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4B12CAE-B429-C912-D5F8-87C3496570B7}"/>
                </a:ext>
              </a:extLst>
            </p:cNvPr>
            <p:cNvSpPr/>
            <p:nvPr/>
          </p:nvSpPr>
          <p:spPr>
            <a:xfrm flipH="1">
              <a:off x="8230329" y="6366364"/>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78423783-CE02-69C3-81CA-61C7F8502717}"/>
              </a:ext>
            </a:extLst>
          </p:cNvPr>
          <p:cNvGrpSpPr/>
          <p:nvPr/>
        </p:nvGrpSpPr>
        <p:grpSpPr>
          <a:xfrm rot="16200000" flipV="1">
            <a:off x="-701217" y="1737213"/>
            <a:ext cx="3643536" cy="1106806"/>
            <a:chOff x="8230329" y="5360525"/>
            <a:chExt cx="3643536" cy="1106806"/>
          </a:xfrm>
        </p:grpSpPr>
        <p:sp>
          <p:nvSpPr>
            <p:cNvPr id="24" name="Rectangle 23">
              <a:extLst>
                <a:ext uri="{FF2B5EF4-FFF2-40B4-BE49-F238E27FC236}">
                  <a16:creationId xmlns:a16="http://schemas.microsoft.com/office/drawing/2014/main" id="{F4C74A86-11B6-2B21-CC4A-077982501664}"/>
                </a:ext>
              </a:extLst>
            </p:cNvPr>
            <p:cNvSpPr/>
            <p:nvPr/>
          </p:nvSpPr>
          <p:spPr>
            <a:xfrm rot="10800000" flipV="1">
              <a:off x="11782425"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76D3EAB-384B-0BC4-BEE6-19357F3CD6D7}"/>
                </a:ext>
              </a:extLst>
            </p:cNvPr>
            <p:cNvSpPr/>
            <p:nvPr/>
          </p:nvSpPr>
          <p:spPr>
            <a:xfrm flipH="1">
              <a:off x="8230329" y="6375891"/>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5346E69C-E357-1E0F-675F-4C9E7902E4E8}"/>
              </a:ext>
            </a:extLst>
          </p:cNvPr>
          <p:cNvSpPr txBox="1"/>
          <p:nvPr/>
        </p:nvSpPr>
        <p:spPr>
          <a:xfrm>
            <a:off x="6096000" y="1534920"/>
            <a:ext cx="6097772" cy="2923877"/>
          </a:xfrm>
          <a:prstGeom prst="rect">
            <a:avLst/>
          </a:prstGeom>
          <a:noFill/>
        </p:spPr>
        <p:txBody>
          <a:bodyPr wrap="square">
            <a:spAutoFit/>
          </a:bodyPr>
          <a:lstStyle/>
          <a:p>
            <a:r>
              <a:rPr lang="en-US" b="1" dirty="0">
                <a:solidFill>
                  <a:schemeClr val="bg1"/>
                </a:solidFill>
              </a:rPr>
              <a:t>Protein </a:t>
            </a:r>
            <a:r>
              <a:rPr lang="en-US" b="1" dirty="0" err="1">
                <a:solidFill>
                  <a:schemeClr val="bg1"/>
                </a:solidFill>
              </a:rPr>
              <a:t>kristalizasyonu</a:t>
            </a:r>
            <a:r>
              <a:rPr lang="en-US" dirty="0">
                <a:solidFill>
                  <a:schemeClr val="bg1"/>
                </a:solidFill>
              </a:rPr>
              <a:t> </a:t>
            </a:r>
            <a:r>
              <a:rPr lang="en-US" dirty="0" err="1">
                <a:solidFill>
                  <a:schemeClr val="bg1"/>
                </a:solidFill>
              </a:rPr>
              <a:t>zor</a:t>
            </a:r>
            <a:r>
              <a:rPr lang="en-US" dirty="0">
                <a:solidFill>
                  <a:schemeClr val="bg1"/>
                </a:solidFill>
              </a:rPr>
              <a:t> </a:t>
            </a:r>
            <a:r>
              <a:rPr lang="en-US" dirty="0" err="1">
                <a:solidFill>
                  <a:schemeClr val="bg1"/>
                </a:solidFill>
              </a:rPr>
              <a:t>ve</a:t>
            </a:r>
            <a:r>
              <a:rPr lang="en-US" dirty="0">
                <a:solidFill>
                  <a:schemeClr val="bg1"/>
                </a:solidFill>
              </a:rPr>
              <a:t> zaman </a:t>
            </a:r>
            <a:r>
              <a:rPr lang="en-US" dirty="0" err="1">
                <a:solidFill>
                  <a:schemeClr val="bg1"/>
                </a:solidFill>
              </a:rPr>
              <a:t>alıcı</a:t>
            </a:r>
            <a:r>
              <a:rPr lang="en-US" dirty="0">
                <a:solidFill>
                  <a:schemeClr val="bg1"/>
                </a:solidFill>
              </a:rPr>
              <a:t> </a:t>
            </a:r>
            <a:r>
              <a:rPr lang="en-US" dirty="0" err="1">
                <a:solidFill>
                  <a:schemeClr val="bg1"/>
                </a:solidFill>
              </a:rPr>
              <a:t>bir</a:t>
            </a:r>
            <a:r>
              <a:rPr lang="en-US" dirty="0">
                <a:solidFill>
                  <a:schemeClr val="bg1"/>
                </a:solidFill>
              </a:rPr>
              <a:t> </a:t>
            </a:r>
            <a:r>
              <a:rPr lang="en-US" dirty="0" err="1">
                <a:solidFill>
                  <a:schemeClr val="bg1"/>
                </a:solidFill>
              </a:rPr>
              <a:t>süreçtir</a:t>
            </a:r>
            <a:r>
              <a:rPr lang="en-US" dirty="0">
                <a:solidFill>
                  <a:schemeClr val="bg1"/>
                </a:solidFill>
              </a:rPr>
              <a:t>. Cryo-EM, </a:t>
            </a:r>
            <a:r>
              <a:rPr lang="en-US" dirty="0" err="1">
                <a:solidFill>
                  <a:schemeClr val="bg1"/>
                </a:solidFill>
              </a:rPr>
              <a:t>kristalizasyon</a:t>
            </a:r>
            <a:r>
              <a:rPr lang="en-US" dirty="0">
                <a:solidFill>
                  <a:schemeClr val="bg1"/>
                </a:solidFill>
              </a:rPr>
              <a:t> </a:t>
            </a:r>
            <a:r>
              <a:rPr lang="en-US" dirty="0" err="1">
                <a:solidFill>
                  <a:schemeClr val="bg1"/>
                </a:solidFill>
              </a:rPr>
              <a:t>gerektirmeden</a:t>
            </a:r>
            <a:r>
              <a:rPr lang="en-US" dirty="0">
                <a:solidFill>
                  <a:schemeClr val="bg1"/>
                </a:solidFill>
              </a:rPr>
              <a:t> protein </a:t>
            </a:r>
            <a:r>
              <a:rPr lang="en-US" dirty="0" err="1">
                <a:solidFill>
                  <a:schemeClr val="bg1"/>
                </a:solidFill>
              </a:rPr>
              <a:t>komplekslerinin</a:t>
            </a:r>
            <a:r>
              <a:rPr lang="en-US" dirty="0">
                <a:solidFill>
                  <a:schemeClr val="bg1"/>
                </a:solidFill>
              </a:rPr>
              <a:t> </a:t>
            </a:r>
            <a:r>
              <a:rPr lang="en-US" dirty="0" err="1">
                <a:solidFill>
                  <a:schemeClr val="bg1"/>
                </a:solidFill>
              </a:rPr>
              <a:t>doğal</a:t>
            </a:r>
            <a:r>
              <a:rPr lang="en-US" dirty="0">
                <a:solidFill>
                  <a:schemeClr val="bg1"/>
                </a:solidFill>
              </a:rPr>
              <a:t> </a:t>
            </a:r>
            <a:r>
              <a:rPr lang="en-US" dirty="0" err="1">
                <a:solidFill>
                  <a:schemeClr val="bg1"/>
                </a:solidFill>
              </a:rPr>
              <a:t>hallerinde</a:t>
            </a:r>
            <a:r>
              <a:rPr lang="en-US" dirty="0">
                <a:solidFill>
                  <a:schemeClr val="bg1"/>
                </a:solidFill>
              </a:rPr>
              <a:t> </a:t>
            </a:r>
            <a:r>
              <a:rPr lang="en-US" dirty="0" err="1">
                <a:solidFill>
                  <a:schemeClr val="bg1"/>
                </a:solidFill>
              </a:rPr>
              <a:t>incelenmesine</a:t>
            </a:r>
            <a:r>
              <a:rPr lang="en-US" dirty="0">
                <a:solidFill>
                  <a:schemeClr val="bg1"/>
                </a:solidFill>
              </a:rPr>
              <a:t> </a:t>
            </a:r>
            <a:r>
              <a:rPr lang="en-US" dirty="0" err="1">
                <a:solidFill>
                  <a:schemeClr val="bg1"/>
                </a:solidFill>
              </a:rPr>
              <a:t>olanak</a:t>
            </a:r>
            <a:r>
              <a:rPr lang="en-US" dirty="0">
                <a:solidFill>
                  <a:schemeClr val="bg1"/>
                </a:solidFill>
              </a:rPr>
              <a:t> </a:t>
            </a:r>
            <a:r>
              <a:rPr lang="en-US" dirty="0" err="1">
                <a:solidFill>
                  <a:schemeClr val="bg1"/>
                </a:solidFill>
              </a:rPr>
              <a:t>tanır</a:t>
            </a:r>
            <a:r>
              <a:rPr lang="en-US" dirty="0">
                <a:solidFill>
                  <a:schemeClr val="bg1"/>
                </a:solidFill>
              </a:rPr>
              <a:t>. </a:t>
            </a:r>
            <a:r>
              <a:rPr lang="en-US" b="1" dirty="0" err="1">
                <a:solidFill>
                  <a:schemeClr val="bg1"/>
                </a:solidFill>
              </a:rPr>
              <a:t>Membran</a:t>
            </a:r>
            <a:r>
              <a:rPr lang="en-US" b="1" dirty="0">
                <a:solidFill>
                  <a:schemeClr val="bg1"/>
                </a:solidFill>
              </a:rPr>
              <a:t> </a:t>
            </a:r>
            <a:r>
              <a:rPr lang="en-US" b="1" dirty="0" err="1">
                <a:solidFill>
                  <a:schemeClr val="bg1"/>
                </a:solidFill>
              </a:rPr>
              <a:t>proteinleri</a:t>
            </a:r>
            <a:r>
              <a:rPr lang="en-US" b="1" dirty="0">
                <a:solidFill>
                  <a:schemeClr val="bg1"/>
                </a:solidFill>
              </a:rPr>
              <a:t>, </a:t>
            </a:r>
            <a:r>
              <a:rPr lang="en-US" b="1" dirty="0" err="1">
                <a:solidFill>
                  <a:schemeClr val="bg1"/>
                </a:solidFill>
              </a:rPr>
              <a:t>büyük</a:t>
            </a:r>
            <a:r>
              <a:rPr lang="en-US" b="1" dirty="0">
                <a:solidFill>
                  <a:schemeClr val="bg1"/>
                </a:solidFill>
              </a:rPr>
              <a:t> </a:t>
            </a:r>
            <a:r>
              <a:rPr lang="en-US" b="1" dirty="0" err="1">
                <a:solidFill>
                  <a:schemeClr val="bg1"/>
                </a:solidFill>
              </a:rPr>
              <a:t>kompleksler</a:t>
            </a:r>
            <a:r>
              <a:rPr lang="en-US" b="1" dirty="0">
                <a:solidFill>
                  <a:schemeClr val="bg1"/>
                </a:solidFill>
              </a:rPr>
              <a:t>, </a:t>
            </a:r>
            <a:r>
              <a:rPr lang="en-US" b="1" dirty="0" err="1">
                <a:solidFill>
                  <a:schemeClr val="bg1"/>
                </a:solidFill>
              </a:rPr>
              <a:t>ve</a:t>
            </a:r>
            <a:r>
              <a:rPr lang="en-US" b="1" dirty="0">
                <a:solidFill>
                  <a:schemeClr val="bg1"/>
                </a:solidFill>
              </a:rPr>
              <a:t> </a:t>
            </a:r>
            <a:r>
              <a:rPr lang="en-US" b="1" dirty="0" err="1">
                <a:solidFill>
                  <a:schemeClr val="bg1"/>
                </a:solidFill>
              </a:rPr>
              <a:t>esnek</a:t>
            </a:r>
            <a:r>
              <a:rPr lang="en-US" b="1" dirty="0">
                <a:solidFill>
                  <a:schemeClr val="bg1"/>
                </a:solidFill>
              </a:rPr>
              <a:t> </a:t>
            </a:r>
            <a:r>
              <a:rPr lang="en-US" b="1" dirty="0" err="1">
                <a:solidFill>
                  <a:schemeClr val="bg1"/>
                </a:solidFill>
              </a:rPr>
              <a:t>yapılar</a:t>
            </a:r>
            <a:r>
              <a:rPr lang="en-US" dirty="0">
                <a:solidFill>
                  <a:schemeClr val="bg1"/>
                </a:solidFill>
              </a:rPr>
              <a:t> </a:t>
            </a:r>
            <a:r>
              <a:rPr lang="en-US" dirty="0" err="1">
                <a:solidFill>
                  <a:schemeClr val="bg1"/>
                </a:solidFill>
              </a:rPr>
              <a:t>gibi</a:t>
            </a:r>
            <a:r>
              <a:rPr lang="en-US" dirty="0">
                <a:solidFill>
                  <a:schemeClr val="bg1"/>
                </a:solidFill>
              </a:rPr>
              <a:t> </a:t>
            </a:r>
            <a:r>
              <a:rPr lang="en-US" dirty="0" err="1">
                <a:solidFill>
                  <a:schemeClr val="bg1"/>
                </a:solidFill>
              </a:rPr>
              <a:t>kristalleşmesi</a:t>
            </a:r>
            <a:r>
              <a:rPr lang="en-US" dirty="0">
                <a:solidFill>
                  <a:schemeClr val="bg1"/>
                </a:solidFill>
              </a:rPr>
              <a:t> </a:t>
            </a:r>
            <a:r>
              <a:rPr lang="en-US" dirty="0" err="1">
                <a:solidFill>
                  <a:schemeClr val="bg1"/>
                </a:solidFill>
              </a:rPr>
              <a:t>zor</a:t>
            </a:r>
            <a:r>
              <a:rPr lang="en-US" dirty="0">
                <a:solidFill>
                  <a:schemeClr val="bg1"/>
                </a:solidFill>
              </a:rPr>
              <a:t> </a:t>
            </a:r>
            <a:r>
              <a:rPr lang="en-US" dirty="0" err="1">
                <a:solidFill>
                  <a:schemeClr val="bg1"/>
                </a:solidFill>
              </a:rPr>
              <a:t>olan</a:t>
            </a:r>
            <a:r>
              <a:rPr lang="en-US" dirty="0">
                <a:solidFill>
                  <a:schemeClr val="bg1"/>
                </a:solidFill>
              </a:rPr>
              <a:t> </a:t>
            </a:r>
            <a:r>
              <a:rPr lang="en-US" dirty="0" err="1">
                <a:solidFill>
                  <a:schemeClr val="bg1"/>
                </a:solidFill>
              </a:rPr>
              <a:t>moleküller</a:t>
            </a:r>
            <a:r>
              <a:rPr lang="en-US" dirty="0">
                <a:solidFill>
                  <a:schemeClr val="bg1"/>
                </a:solidFill>
              </a:rPr>
              <a:t> Cryo-EM </a:t>
            </a:r>
            <a:r>
              <a:rPr lang="en-US" dirty="0" err="1">
                <a:solidFill>
                  <a:schemeClr val="bg1"/>
                </a:solidFill>
              </a:rPr>
              <a:t>ile</a:t>
            </a:r>
            <a:r>
              <a:rPr lang="en-US" dirty="0">
                <a:solidFill>
                  <a:schemeClr val="bg1"/>
                </a:solidFill>
              </a:rPr>
              <a:t> </a:t>
            </a:r>
            <a:r>
              <a:rPr lang="en-US" dirty="0" err="1">
                <a:solidFill>
                  <a:schemeClr val="bg1"/>
                </a:solidFill>
              </a:rPr>
              <a:t>doğrudan</a:t>
            </a:r>
            <a:r>
              <a:rPr lang="en-US" dirty="0">
                <a:solidFill>
                  <a:schemeClr val="bg1"/>
                </a:solidFill>
              </a:rPr>
              <a:t> </a:t>
            </a:r>
            <a:r>
              <a:rPr lang="en-US" dirty="0" err="1">
                <a:solidFill>
                  <a:schemeClr val="bg1"/>
                </a:solidFill>
              </a:rPr>
              <a:t>görüntülenebilir</a:t>
            </a:r>
            <a:r>
              <a:rPr lang="en-US" dirty="0">
                <a:solidFill>
                  <a:schemeClr val="bg1"/>
                </a:solidFill>
              </a:rPr>
              <a:t>.</a:t>
            </a:r>
          </a:p>
          <a:p>
            <a:endParaRPr lang="en-US" dirty="0">
              <a:solidFill>
                <a:schemeClr val="bg1"/>
              </a:solidFill>
            </a:endParaRPr>
          </a:p>
          <a:p>
            <a:endParaRPr lang="en-US" dirty="0">
              <a:solidFill>
                <a:schemeClr val="bg1"/>
              </a:solidFill>
            </a:endParaRPr>
          </a:p>
          <a:p>
            <a:r>
              <a:rPr lang="en-US" sz="2000" b="0" i="0" u="none" strike="noStrike" dirty="0">
                <a:solidFill>
                  <a:schemeClr val="bg1"/>
                </a:solidFill>
                <a:effectLst/>
                <a:latin typeface="Alfred Serif Regular"/>
              </a:rPr>
              <a:t> </a:t>
            </a:r>
            <a:r>
              <a:rPr lang="en-US" sz="2000" b="1" i="0" u="none" strike="noStrike" dirty="0">
                <a:solidFill>
                  <a:schemeClr val="bg1"/>
                </a:solidFill>
                <a:effectLst/>
                <a:latin typeface="var(--secondary-font-semi-bold)"/>
              </a:rPr>
              <a:t> Jacques </a:t>
            </a:r>
            <a:r>
              <a:rPr lang="en-US" sz="2000" b="1" i="0" u="none" strike="noStrike" dirty="0" err="1">
                <a:solidFill>
                  <a:schemeClr val="bg1"/>
                </a:solidFill>
                <a:effectLst/>
                <a:latin typeface="var(--secondary-font-semi-bold)"/>
              </a:rPr>
              <a:t>Dubochet</a:t>
            </a:r>
            <a:r>
              <a:rPr lang="en-US" sz="2000" b="1" i="0" u="none" strike="noStrike" dirty="0">
                <a:solidFill>
                  <a:schemeClr val="bg1"/>
                </a:solidFill>
                <a:effectLst/>
                <a:latin typeface="var(--secondary-font-semi-bold)"/>
              </a:rPr>
              <a:t>, Joachim Frank</a:t>
            </a:r>
            <a:r>
              <a:rPr lang="en-US" sz="2000" b="0" i="0" u="none" strike="noStrike" dirty="0">
                <a:solidFill>
                  <a:schemeClr val="bg1"/>
                </a:solidFill>
                <a:effectLst/>
                <a:latin typeface="Alfred Serif Regular"/>
              </a:rPr>
              <a:t> and </a:t>
            </a:r>
            <a:r>
              <a:rPr lang="en-US" sz="2000" b="1" i="0" u="none" strike="noStrike" dirty="0">
                <a:solidFill>
                  <a:schemeClr val="bg1"/>
                </a:solidFill>
                <a:effectLst/>
                <a:latin typeface="var(--secondary-font-semi-bold)"/>
              </a:rPr>
              <a:t>Richard Henderson</a:t>
            </a:r>
            <a:endParaRPr lang="en-TR" sz="2000" dirty="0">
              <a:solidFill>
                <a:schemeClr val="bg1"/>
              </a:solidFill>
            </a:endParaRPr>
          </a:p>
        </p:txBody>
      </p:sp>
      <p:sp>
        <p:nvSpPr>
          <p:cNvPr id="4" name="TextBox 3">
            <a:extLst>
              <a:ext uri="{FF2B5EF4-FFF2-40B4-BE49-F238E27FC236}">
                <a16:creationId xmlns:a16="http://schemas.microsoft.com/office/drawing/2014/main" id="{52C5AAA0-8F22-3E42-CCC3-4D8B75DEBCF8}"/>
              </a:ext>
            </a:extLst>
          </p:cNvPr>
          <p:cNvSpPr txBox="1"/>
          <p:nvPr/>
        </p:nvSpPr>
        <p:spPr>
          <a:xfrm>
            <a:off x="910070" y="1534920"/>
            <a:ext cx="6119036" cy="646331"/>
          </a:xfrm>
          <a:prstGeom prst="rect">
            <a:avLst/>
          </a:prstGeom>
          <a:noFill/>
        </p:spPr>
        <p:txBody>
          <a:bodyPr wrap="square">
            <a:spAutoFit/>
          </a:bodyPr>
          <a:lstStyle/>
          <a:p>
            <a:r>
              <a:rPr lang="en-US" sz="1800" b="1" i="0" u="none" strike="noStrike" dirty="0">
                <a:solidFill>
                  <a:schemeClr val="bg1"/>
                </a:solidFill>
                <a:effectLst/>
                <a:highlight>
                  <a:srgbClr val="000000"/>
                </a:highlight>
                <a:latin typeface="var(--secondary-font-semi-bold)"/>
              </a:rPr>
              <a:t>Jacques </a:t>
            </a:r>
            <a:r>
              <a:rPr lang="en-US" sz="1800" b="1" i="0" u="none" strike="noStrike" dirty="0" err="1">
                <a:solidFill>
                  <a:schemeClr val="bg1"/>
                </a:solidFill>
                <a:effectLst/>
                <a:highlight>
                  <a:srgbClr val="000000"/>
                </a:highlight>
                <a:latin typeface="var(--secondary-font-semi-bold)"/>
              </a:rPr>
              <a:t>Dubochet</a:t>
            </a:r>
            <a:r>
              <a:rPr lang="en-US" sz="1800" b="1" i="0" u="none" strike="noStrike" dirty="0">
                <a:solidFill>
                  <a:schemeClr val="bg1"/>
                </a:solidFill>
                <a:effectLst/>
                <a:highlight>
                  <a:srgbClr val="000000"/>
                </a:highlight>
                <a:latin typeface="var(--secondary-font-semi-bold)"/>
              </a:rPr>
              <a:t>, Joachim Frank</a:t>
            </a:r>
            <a:r>
              <a:rPr lang="en-US" sz="1800" b="0" i="0" u="none" strike="noStrike" dirty="0">
                <a:solidFill>
                  <a:schemeClr val="bg1"/>
                </a:solidFill>
                <a:effectLst/>
                <a:highlight>
                  <a:srgbClr val="000000"/>
                </a:highlight>
                <a:latin typeface="Alfred Serif Regular"/>
              </a:rPr>
              <a:t> </a:t>
            </a:r>
          </a:p>
          <a:p>
            <a:r>
              <a:rPr lang="en-US" sz="1800" b="0" i="0" u="none" strike="noStrike" dirty="0">
                <a:solidFill>
                  <a:schemeClr val="bg1"/>
                </a:solidFill>
                <a:effectLst/>
                <a:highlight>
                  <a:srgbClr val="000000"/>
                </a:highlight>
                <a:latin typeface="Alfred Serif Regular"/>
              </a:rPr>
              <a:t>and </a:t>
            </a:r>
            <a:r>
              <a:rPr lang="en-US" sz="1800" b="1" i="0" u="none" strike="noStrike" dirty="0">
                <a:solidFill>
                  <a:schemeClr val="bg1"/>
                </a:solidFill>
                <a:effectLst/>
                <a:highlight>
                  <a:srgbClr val="000000"/>
                </a:highlight>
                <a:latin typeface="var(--secondary-font-semi-bold)"/>
              </a:rPr>
              <a:t>Richard Henderson</a:t>
            </a:r>
            <a:endParaRPr lang="en-TR" dirty="0">
              <a:highlight>
                <a:srgbClr val="000000"/>
              </a:highlight>
            </a:endParaRPr>
          </a:p>
        </p:txBody>
      </p:sp>
    </p:spTree>
    <p:extLst>
      <p:ext uri="{BB962C8B-B14F-4D97-AF65-F5344CB8AC3E}">
        <p14:creationId xmlns:p14="http://schemas.microsoft.com/office/powerpoint/2010/main" val="31232491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 name="Straight Connector 2">
            <a:extLst>
              <a:ext uri="{FF2B5EF4-FFF2-40B4-BE49-F238E27FC236}">
                <a16:creationId xmlns:a16="http://schemas.microsoft.com/office/drawing/2014/main" id="{AE0F1D02-A538-46D1-A45F-AE8F17476609}"/>
              </a:ext>
            </a:extLst>
          </p:cNvPr>
          <p:cNvCxnSpPr>
            <a:cxnSpLocks/>
          </p:cNvCxnSpPr>
          <p:nvPr/>
        </p:nvCxnSpPr>
        <p:spPr>
          <a:xfrm flipH="1">
            <a:off x="408562" y="764705"/>
            <a:ext cx="11783439" cy="6093295"/>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4" name="Rectangle 3">
            <a:extLst>
              <a:ext uri="{FF2B5EF4-FFF2-40B4-BE49-F238E27FC236}">
                <a16:creationId xmlns:a16="http://schemas.microsoft.com/office/drawing/2014/main" id="{E126189F-BD54-4415-8C05-707C63B996BE}"/>
              </a:ext>
            </a:extLst>
          </p:cNvPr>
          <p:cNvSpPr/>
          <p:nvPr/>
        </p:nvSpPr>
        <p:spPr>
          <a:xfrm rot="1020000">
            <a:off x="6754069" y="3302083"/>
            <a:ext cx="355170" cy="355170"/>
          </a:xfrm>
          <a:custGeom>
            <a:avLst/>
            <a:gdLst/>
            <a:ahLst/>
            <a:cxnLst/>
            <a:rect l="l" t="t" r="r" b="b"/>
            <a:pathLst>
              <a:path w="1080120" h="1080120">
                <a:moveTo>
                  <a:pt x="0" y="0"/>
                </a:moveTo>
                <a:lnTo>
                  <a:pt x="720080" y="0"/>
                </a:lnTo>
                <a:lnTo>
                  <a:pt x="1080120" y="0"/>
                </a:lnTo>
                <a:lnTo>
                  <a:pt x="1080120" y="360040"/>
                </a:lnTo>
                <a:lnTo>
                  <a:pt x="1080120" y="1080120"/>
                </a:lnTo>
                <a:lnTo>
                  <a:pt x="720080" y="1080120"/>
                </a:lnTo>
                <a:lnTo>
                  <a:pt x="720080" y="604986"/>
                </a:lnTo>
                <a:lnTo>
                  <a:pt x="275852" y="1049214"/>
                </a:lnTo>
                <a:lnTo>
                  <a:pt x="21266" y="794627"/>
                </a:lnTo>
                <a:lnTo>
                  <a:pt x="455853" y="360040"/>
                </a:lnTo>
                <a:lnTo>
                  <a:pt x="0" y="3600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6" name="Rectangle 3">
            <a:extLst>
              <a:ext uri="{FF2B5EF4-FFF2-40B4-BE49-F238E27FC236}">
                <a16:creationId xmlns:a16="http://schemas.microsoft.com/office/drawing/2014/main" id="{CCBE1B81-A7CE-4743-97AF-6422658D9C9C}"/>
              </a:ext>
            </a:extLst>
          </p:cNvPr>
          <p:cNvSpPr/>
          <p:nvPr/>
        </p:nvSpPr>
        <p:spPr>
          <a:xfrm rot="1020000">
            <a:off x="5173181" y="4175831"/>
            <a:ext cx="355170" cy="355170"/>
          </a:xfrm>
          <a:custGeom>
            <a:avLst/>
            <a:gdLst/>
            <a:ahLst/>
            <a:cxnLst/>
            <a:rect l="l" t="t" r="r" b="b"/>
            <a:pathLst>
              <a:path w="1080120" h="1080120">
                <a:moveTo>
                  <a:pt x="0" y="0"/>
                </a:moveTo>
                <a:lnTo>
                  <a:pt x="720080" y="0"/>
                </a:lnTo>
                <a:lnTo>
                  <a:pt x="1080120" y="0"/>
                </a:lnTo>
                <a:lnTo>
                  <a:pt x="1080120" y="360040"/>
                </a:lnTo>
                <a:lnTo>
                  <a:pt x="1080120" y="1080120"/>
                </a:lnTo>
                <a:lnTo>
                  <a:pt x="720080" y="1080120"/>
                </a:lnTo>
                <a:lnTo>
                  <a:pt x="720080" y="604986"/>
                </a:lnTo>
                <a:lnTo>
                  <a:pt x="275852" y="1049214"/>
                </a:lnTo>
                <a:lnTo>
                  <a:pt x="21266" y="794627"/>
                </a:lnTo>
                <a:lnTo>
                  <a:pt x="455853" y="360040"/>
                </a:lnTo>
                <a:lnTo>
                  <a:pt x="0" y="36004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9" name="TextBox 8">
            <a:extLst>
              <a:ext uri="{FF2B5EF4-FFF2-40B4-BE49-F238E27FC236}">
                <a16:creationId xmlns:a16="http://schemas.microsoft.com/office/drawing/2014/main" id="{6A975EF3-BE81-456E-BC85-0E3339692B51}"/>
              </a:ext>
            </a:extLst>
          </p:cNvPr>
          <p:cNvSpPr txBox="1"/>
          <p:nvPr/>
        </p:nvSpPr>
        <p:spPr>
          <a:xfrm>
            <a:off x="10862619" y="187058"/>
            <a:ext cx="878297" cy="400110"/>
          </a:xfrm>
          <a:prstGeom prst="rect">
            <a:avLst/>
          </a:prstGeom>
          <a:noFill/>
        </p:spPr>
        <p:txBody>
          <a:bodyPr wrap="square" rtlCol="0">
            <a:spAutoFit/>
          </a:bodyPr>
          <a:lstStyle/>
          <a:p>
            <a:pPr algn="ctr"/>
            <a:r>
              <a:rPr lang="en-US" altLang="ko-KR" sz="2000" b="1" dirty="0">
                <a:solidFill>
                  <a:schemeClr val="accent1"/>
                </a:solidFill>
                <a:cs typeface="Arial" pitchFamily="34" charset="0"/>
              </a:rPr>
              <a:t>2024</a:t>
            </a:r>
            <a:endParaRPr lang="ko-KR" altLang="en-US" sz="2000" b="1" dirty="0">
              <a:solidFill>
                <a:schemeClr val="accent1"/>
              </a:solidFill>
              <a:cs typeface="Arial" pitchFamily="34" charset="0"/>
            </a:endParaRPr>
          </a:p>
        </p:txBody>
      </p:sp>
      <p:sp>
        <p:nvSpPr>
          <p:cNvPr id="10" name="TextBox 9">
            <a:extLst>
              <a:ext uri="{FF2B5EF4-FFF2-40B4-BE49-F238E27FC236}">
                <a16:creationId xmlns:a16="http://schemas.microsoft.com/office/drawing/2014/main" id="{0E92C40E-B2EE-4872-A035-7B0DE438FA37}"/>
              </a:ext>
            </a:extLst>
          </p:cNvPr>
          <p:cNvSpPr txBox="1"/>
          <p:nvPr/>
        </p:nvSpPr>
        <p:spPr>
          <a:xfrm>
            <a:off x="9220720" y="427667"/>
            <a:ext cx="2798327" cy="461665"/>
          </a:xfrm>
          <a:prstGeom prst="rect">
            <a:avLst/>
          </a:prstGeom>
          <a:noFill/>
        </p:spPr>
        <p:txBody>
          <a:bodyPr wrap="square" rtlCol="0">
            <a:spAutoFit/>
          </a:bodyPr>
          <a:lstStyle/>
          <a:p>
            <a:pPr algn="r"/>
            <a:r>
              <a:rPr lang="en-US" altLang="ko-KR" sz="2400" b="1" dirty="0">
                <a:solidFill>
                  <a:schemeClr val="bg1"/>
                </a:solidFill>
                <a:cs typeface="Arial" pitchFamily="34" charset="0"/>
              </a:rPr>
              <a:t>Nobel Prize</a:t>
            </a:r>
            <a:endParaRPr lang="ko-KR" altLang="en-US" sz="2400" b="1" dirty="0">
              <a:solidFill>
                <a:schemeClr val="bg1"/>
              </a:solidFill>
              <a:cs typeface="Arial" pitchFamily="34" charset="0"/>
            </a:endParaRPr>
          </a:p>
        </p:txBody>
      </p:sp>
      <p:sp>
        <p:nvSpPr>
          <p:cNvPr id="11" name="TextBox 10">
            <a:extLst>
              <a:ext uri="{FF2B5EF4-FFF2-40B4-BE49-F238E27FC236}">
                <a16:creationId xmlns:a16="http://schemas.microsoft.com/office/drawing/2014/main" id="{ECA72F75-CD55-4E28-A45A-34656635BCAA}"/>
              </a:ext>
            </a:extLst>
          </p:cNvPr>
          <p:cNvSpPr txBox="1"/>
          <p:nvPr/>
        </p:nvSpPr>
        <p:spPr>
          <a:xfrm>
            <a:off x="5578316" y="2895217"/>
            <a:ext cx="1043507" cy="400110"/>
          </a:xfrm>
          <a:prstGeom prst="rect">
            <a:avLst/>
          </a:prstGeom>
          <a:noFill/>
        </p:spPr>
        <p:txBody>
          <a:bodyPr wrap="square" rtlCol="0">
            <a:spAutoFit/>
          </a:bodyPr>
          <a:lstStyle/>
          <a:p>
            <a:pPr algn="ctr"/>
            <a:r>
              <a:rPr lang="en-US" altLang="ko-KR" sz="2000" b="1" dirty="0">
                <a:solidFill>
                  <a:schemeClr val="accent3"/>
                </a:solidFill>
                <a:cs typeface="Arial" pitchFamily="34" charset="0"/>
              </a:rPr>
              <a:t>1991</a:t>
            </a:r>
            <a:endParaRPr lang="ko-KR" altLang="en-US" sz="2000" b="1" dirty="0">
              <a:solidFill>
                <a:schemeClr val="accent3"/>
              </a:solidFill>
              <a:cs typeface="Arial" pitchFamily="34" charset="0"/>
            </a:endParaRPr>
          </a:p>
        </p:txBody>
      </p:sp>
      <p:sp>
        <p:nvSpPr>
          <p:cNvPr id="12" name="TextBox 11">
            <a:extLst>
              <a:ext uri="{FF2B5EF4-FFF2-40B4-BE49-F238E27FC236}">
                <a16:creationId xmlns:a16="http://schemas.microsoft.com/office/drawing/2014/main" id="{8BF25468-1993-4955-8D8A-9639C5268990}"/>
              </a:ext>
            </a:extLst>
          </p:cNvPr>
          <p:cNvSpPr txBox="1"/>
          <p:nvPr/>
        </p:nvSpPr>
        <p:spPr>
          <a:xfrm>
            <a:off x="3841700" y="3161715"/>
            <a:ext cx="2798327" cy="307777"/>
          </a:xfrm>
          <a:prstGeom prst="rect">
            <a:avLst/>
          </a:prstGeom>
          <a:noFill/>
        </p:spPr>
        <p:txBody>
          <a:bodyPr wrap="square" rtlCol="0">
            <a:spAutoFit/>
          </a:bodyPr>
          <a:lstStyle/>
          <a:p>
            <a:pPr algn="r"/>
            <a:r>
              <a:rPr lang="en-US" sz="1400" b="1" i="0" u="none" strike="noStrike" dirty="0" err="1">
                <a:solidFill>
                  <a:schemeClr val="bg1"/>
                </a:solidFill>
                <a:effectLst/>
                <a:latin typeface="Arial" panose="020B0604020202020204" pitchFamily="34" charset="0"/>
              </a:rPr>
              <a:t>Bilgisayarlı</a:t>
            </a:r>
            <a:r>
              <a:rPr lang="en-US" sz="1400" b="1" i="0" u="none" strike="noStrike" dirty="0">
                <a:solidFill>
                  <a:schemeClr val="bg1"/>
                </a:solidFill>
                <a:effectLst/>
                <a:latin typeface="Arial" panose="020B0604020202020204" pitchFamily="34" charset="0"/>
              </a:rPr>
              <a:t> </a:t>
            </a:r>
            <a:r>
              <a:rPr lang="en-US" sz="1400" b="1" i="0" u="none" strike="noStrike" dirty="0" err="1">
                <a:solidFill>
                  <a:schemeClr val="bg1"/>
                </a:solidFill>
                <a:effectLst/>
                <a:latin typeface="Arial" panose="020B0604020202020204" pitchFamily="34" charset="0"/>
              </a:rPr>
              <a:t>Moleküler</a:t>
            </a:r>
            <a:r>
              <a:rPr lang="en-US" sz="1400" b="1" i="0" u="none" strike="noStrike" dirty="0">
                <a:solidFill>
                  <a:schemeClr val="bg1"/>
                </a:solidFill>
                <a:effectLst/>
                <a:latin typeface="Arial" panose="020B0604020202020204" pitchFamily="34" charset="0"/>
              </a:rPr>
              <a:t> </a:t>
            </a:r>
            <a:r>
              <a:rPr lang="en-US" sz="1400" b="1" i="0" u="none" strike="noStrike" dirty="0" err="1">
                <a:solidFill>
                  <a:schemeClr val="bg1"/>
                </a:solidFill>
                <a:effectLst/>
                <a:latin typeface="Arial" panose="020B0604020202020204" pitchFamily="34" charset="0"/>
              </a:rPr>
              <a:t>Mekanik</a:t>
            </a:r>
            <a:r>
              <a:rPr lang="en-US" sz="1400" b="1" i="0" u="none" strike="noStrike" dirty="0">
                <a:solidFill>
                  <a:schemeClr val="bg1"/>
                </a:solidFill>
                <a:effectLst/>
                <a:latin typeface="Arial" panose="020B0604020202020204" pitchFamily="34" charset="0"/>
              </a:rPr>
              <a:t> </a:t>
            </a:r>
            <a:endParaRPr lang="ko-KR" altLang="en-US" sz="1400" dirty="0">
              <a:solidFill>
                <a:schemeClr val="bg1"/>
              </a:solidFill>
              <a:cs typeface="Arial" pitchFamily="34" charset="0"/>
            </a:endParaRPr>
          </a:p>
        </p:txBody>
      </p:sp>
      <p:sp>
        <p:nvSpPr>
          <p:cNvPr id="13" name="TextBox 12">
            <a:extLst>
              <a:ext uri="{FF2B5EF4-FFF2-40B4-BE49-F238E27FC236}">
                <a16:creationId xmlns:a16="http://schemas.microsoft.com/office/drawing/2014/main" id="{A0D31A51-936F-4C8E-B4A2-52F456E7CD5B}"/>
              </a:ext>
            </a:extLst>
          </p:cNvPr>
          <p:cNvSpPr txBox="1"/>
          <p:nvPr/>
        </p:nvSpPr>
        <p:spPr>
          <a:xfrm>
            <a:off x="2763538" y="4360730"/>
            <a:ext cx="1115223" cy="400110"/>
          </a:xfrm>
          <a:prstGeom prst="rect">
            <a:avLst/>
          </a:prstGeom>
          <a:noFill/>
        </p:spPr>
        <p:txBody>
          <a:bodyPr wrap="square" rtlCol="0">
            <a:spAutoFit/>
          </a:bodyPr>
          <a:lstStyle/>
          <a:p>
            <a:pPr algn="ctr"/>
            <a:r>
              <a:rPr lang="en-US" altLang="ko-KR" sz="2000" b="1" dirty="0">
                <a:solidFill>
                  <a:schemeClr val="accent1"/>
                </a:solidFill>
                <a:cs typeface="Arial" pitchFamily="34" charset="0"/>
              </a:rPr>
              <a:t>1970s</a:t>
            </a:r>
            <a:endParaRPr lang="ko-KR" altLang="en-US" sz="2000" b="1" dirty="0">
              <a:solidFill>
                <a:schemeClr val="accent1"/>
              </a:solidFill>
              <a:cs typeface="Arial" pitchFamily="34" charset="0"/>
            </a:endParaRPr>
          </a:p>
        </p:txBody>
      </p:sp>
      <p:sp>
        <p:nvSpPr>
          <p:cNvPr id="14" name="TextBox 13">
            <a:extLst>
              <a:ext uri="{FF2B5EF4-FFF2-40B4-BE49-F238E27FC236}">
                <a16:creationId xmlns:a16="http://schemas.microsoft.com/office/drawing/2014/main" id="{2BAC8F72-4713-48AC-B047-BDF7B1521189}"/>
              </a:ext>
            </a:extLst>
          </p:cNvPr>
          <p:cNvSpPr txBox="1"/>
          <p:nvPr/>
        </p:nvSpPr>
        <p:spPr>
          <a:xfrm>
            <a:off x="1080434" y="4577906"/>
            <a:ext cx="2798327" cy="338554"/>
          </a:xfrm>
          <a:prstGeom prst="rect">
            <a:avLst/>
          </a:prstGeom>
          <a:noFill/>
        </p:spPr>
        <p:txBody>
          <a:bodyPr wrap="square" rtlCol="0">
            <a:spAutoFit/>
          </a:bodyPr>
          <a:lstStyle/>
          <a:p>
            <a:pPr algn="r"/>
            <a:r>
              <a:rPr lang="en-US" altLang="ko-KR" sz="1600" dirty="0" err="1">
                <a:solidFill>
                  <a:schemeClr val="bg1"/>
                </a:solidFill>
                <a:cs typeface="Arial" pitchFamily="34" charset="0"/>
              </a:rPr>
              <a:t>Biyoinformatiks</a:t>
            </a:r>
            <a:endParaRPr lang="en-US" altLang="ko-KR" dirty="0">
              <a:solidFill>
                <a:schemeClr val="bg1"/>
              </a:solidFill>
              <a:cs typeface="Arial" pitchFamily="34" charset="0"/>
            </a:endParaRPr>
          </a:p>
        </p:txBody>
      </p:sp>
      <p:sp>
        <p:nvSpPr>
          <p:cNvPr id="17" name="TextBox 16">
            <a:extLst>
              <a:ext uri="{FF2B5EF4-FFF2-40B4-BE49-F238E27FC236}">
                <a16:creationId xmlns:a16="http://schemas.microsoft.com/office/drawing/2014/main" id="{7FCAE623-63F5-4B4D-AAF3-A6012F332B4D}"/>
              </a:ext>
            </a:extLst>
          </p:cNvPr>
          <p:cNvSpPr txBox="1"/>
          <p:nvPr/>
        </p:nvSpPr>
        <p:spPr>
          <a:xfrm>
            <a:off x="1526128" y="4995154"/>
            <a:ext cx="1098853" cy="400110"/>
          </a:xfrm>
          <a:prstGeom prst="rect">
            <a:avLst/>
          </a:prstGeom>
          <a:noFill/>
        </p:spPr>
        <p:txBody>
          <a:bodyPr wrap="square" rtlCol="0">
            <a:spAutoFit/>
          </a:bodyPr>
          <a:lstStyle/>
          <a:p>
            <a:pPr algn="ctr"/>
            <a:r>
              <a:rPr lang="en-US" altLang="ko-KR" sz="2000" b="1" dirty="0">
                <a:solidFill>
                  <a:srgbClr val="FFC000"/>
                </a:solidFill>
                <a:cs typeface="Arial" pitchFamily="34" charset="0"/>
              </a:rPr>
              <a:t>1957s</a:t>
            </a:r>
            <a:endParaRPr lang="ko-KR" altLang="en-US" sz="2000" b="1" dirty="0">
              <a:solidFill>
                <a:srgbClr val="FFC000"/>
              </a:solidFill>
              <a:cs typeface="Arial" pitchFamily="34" charset="0"/>
            </a:endParaRPr>
          </a:p>
        </p:txBody>
      </p:sp>
      <p:sp>
        <p:nvSpPr>
          <p:cNvPr id="23" name="TextBox 22">
            <a:extLst>
              <a:ext uri="{FF2B5EF4-FFF2-40B4-BE49-F238E27FC236}">
                <a16:creationId xmlns:a16="http://schemas.microsoft.com/office/drawing/2014/main" id="{40E369CB-3816-4F2D-88AB-0AEFA1D058B9}"/>
              </a:ext>
            </a:extLst>
          </p:cNvPr>
          <p:cNvSpPr txBox="1"/>
          <p:nvPr/>
        </p:nvSpPr>
        <p:spPr>
          <a:xfrm>
            <a:off x="244349" y="882009"/>
            <a:ext cx="4685481" cy="923330"/>
          </a:xfrm>
          <a:prstGeom prst="rect">
            <a:avLst/>
          </a:prstGeom>
          <a:noFill/>
        </p:spPr>
        <p:txBody>
          <a:bodyPr wrap="square" rtlCol="0" anchor="ctr">
            <a:spAutoFit/>
          </a:bodyPr>
          <a:lstStyle/>
          <a:p>
            <a:r>
              <a:rPr lang="en-US" altLang="ko-KR" sz="5400" dirty="0" err="1">
                <a:solidFill>
                  <a:schemeClr val="bg1"/>
                </a:solidFill>
                <a:latin typeface="+mj-lt"/>
                <a:cs typeface="Arial" pitchFamily="34" charset="0"/>
              </a:rPr>
              <a:t>Tarihçe</a:t>
            </a:r>
            <a:endParaRPr lang="ko-KR" altLang="en-US" sz="5400" dirty="0">
              <a:solidFill>
                <a:schemeClr val="bg1"/>
              </a:solidFill>
              <a:latin typeface="+mj-lt"/>
              <a:cs typeface="Arial" pitchFamily="34" charset="0"/>
            </a:endParaRPr>
          </a:p>
        </p:txBody>
      </p:sp>
      <p:sp>
        <p:nvSpPr>
          <p:cNvPr id="19" name="Rectangle 3">
            <a:extLst>
              <a:ext uri="{FF2B5EF4-FFF2-40B4-BE49-F238E27FC236}">
                <a16:creationId xmlns:a16="http://schemas.microsoft.com/office/drawing/2014/main" id="{E9B651D2-360E-CCBF-8264-3B33D78E6556}"/>
              </a:ext>
            </a:extLst>
          </p:cNvPr>
          <p:cNvSpPr/>
          <p:nvPr/>
        </p:nvSpPr>
        <p:spPr>
          <a:xfrm rot="1020000">
            <a:off x="2709001" y="5382893"/>
            <a:ext cx="355170" cy="355170"/>
          </a:xfrm>
          <a:custGeom>
            <a:avLst/>
            <a:gdLst/>
            <a:ahLst/>
            <a:cxnLst/>
            <a:rect l="l" t="t" r="r" b="b"/>
            <a:pathLst>
              <a:path w="1080120" h="1080120">
                <a:moveTo>
                  <a:pt x="0" y="0"/>
                </a:moveTo>
                <a:lnTo>
                  <a:pt x="720080" y="0"/>
                </a:lnTo>
                <a:lnTo>
                  <a:pt x="1080120" y="0"/>
                </a:lnTo>
                <a:lnTo>
                  <a:pt x="1080120" y="360040"/>
                </a:lnTo>
                <a:lnTo>
                  <a:pt x="1080120" y="1080120"/>
                </a:lnTo>
                <a:lnTo>
                  <a:pt x="720080" y="1080120"/>
                </a:lnTo>
                <a:lnTo>
                  <a:pt x="720080" y="604986"/>
                </a:lnTo>
                <a:lnTo>
                  <a:pt x="275852" y="1049214"/>
                </a:lnTo>
                <a:lnTo>
                  <a:pt x="21266" y="794627"/>
                </a:lnTo>
                <a:lnTo>
                  <a:pt x="455853" y="360040"/>
                </a:lnTo>
                <a:lnTo>
                  <a:pt x="0" y="3600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0" name="TextBox 19">
            <a:extLst>
              <a:ext uri="{FF2B5EF4-FFF2-40B4-BE49-F238E27FC236}">
                <a16:creationId xmlns:a16="http://schemas.microsoft.com/office/drawing/2014/main" id="{26EE4BA6-F312-83EB-A7F9-A455A3E57A37}"/>
              </a:ext>
            </a:extLst>
          </p:cNvPr>
          <p:cNvSpPr txBox="1"/>
          <p:nvPr/>
        </p:nvSpPr>
        <p:spPr>
          <a:xfrm>
            <a:off x="4229163" y="3592944"/>
            <a:ext cx="950304" cy="400110"/>
          </a:xfrm>
          <a:prstGeom prst="rect">
            <a:avLst/>
          </a:prstGeom>
          <a:noFill/>
        </p:spPr>
        <p:txBody>
          <a:bodyPr wrap="square" rtlCol="0">
            <a:spAutoFit/>
          </a:bodyPr>
          <a:lstStyle/>
          <a:p>
            <a:pPr algn="ctr"/>
            <a:r>
              <a:rPr lang="en-US" altLang="ko-KR" sz="2000" b="1" dirty="0">
                <a:solidFill>
                  <a:schemeClr val="accent1"/>
                </a:solidFill>
                <a:cs typeface="Arial" pitchFamily="34" charset="0"/>
              </a:rPr>
              <a:t>1990s</a:t>
            </a:r>
            <a:endParaRPr lang="ko-KR" altLang="en-US" sz="2000" b="1" dirty="0">
              <a:solidFill>
                <a:schemeClr val="accent1"/>
              </a:solidFill>
              <a:cs typeface="Arial" pitchFamily="34" charset="0"/>
            </a:endParaRPr>
          </a:p>
        </p:txBody>
      </p:sp>
      <p:sp>
        <p:nvSpPr>
          <p:cNvPr id="21" name="TextBox 20">
            <a:extLst>
              <a:ext uri="{FF2B5EF4-FFF2-40B4-BE49-F238E27FC236}">
                <a16:creationId xmlns:a16="http://schemas.microsoft.com/office/drawing/2014/main" id="{1711D35B-4266-8872-10EE-279669701F30}"/>
              </a:ext>
            </a:extLst>
          </p:cNvPr>
          <p:cNvSpPr txBox="1"/>
          <p:nvPr/>
        </p:nvSpPr>
        <p:spPr>
          <a:xfrm>
            <a:off x="2335374" y="3900332"/>
            <a:ext cx="2798327" cy="523220"/>
          </a:xfrm>
          <a:prstGeom prst="rect">
            <a:avLst/>
          </a:prstGeom>
          <a:noFill/>
        </p:spPr>
        <p:txBody>
          <a:bodyPr wrap="square" rtlCol="0">
            <a:spAutoFit/>
          </a:bodyPr>
          <a:lstStyle/>
          <a:p>
            <a:pPr algn="r"/>
            <a:r>
              <a:rPr lang="en-US" sz="1400" b="1" i="0" u="none" strike="noStrike" dirty="0">
                <a:solidFill>
                  <a:schemeClr val="bg1"/>
                </a:solidFill>
                <a:effectLst/>
                <a:latin typeface="Arial" panose="020B0604020202020204" pitchFamily="34" charset="0"/>
              </a:rPr>
              <a:t>Computational evolutionary biology</a:t>
            </a:r>
            <a:endParaRPr lang="ko-KR" altLang="en-US" sz="1400" dirty="0">
              <a:solidFill>
                <a:schemeClr val="bg1"/>
              </a:solidFill>
              <a:cs typeface="Arial" pitchFamily="34" charset="0"/>
            </a:endParaRPr>
          </a:p>
        </p:txBody>
      </p:sp>
      <p:sp>
        <p:nvSpPr>
          <p:cNvPr id="24" name="Rectangle 3">
            <a:extLst>
              <a:ext uri="{FF2B5EF4-FFF2-40B4-BE49-F238E27FC236}">
                <a16:creationId xmlns:a16="http://schemas.microsoft.com/office/drawing/2014/main" id="{C79BA2BF-F814-D099-2E9B-E734EB67D762}"/>
              </a:ext>
            </a:extLst>
          </p:cNvPr>
          <p:cNvSpPr/>
          <p:nvPr/>
        </p:nvSpPr>
        <p:spPr>
          <a:xfrm rot="1020000">
            <a:off x="7938264" y="2697367"/>
            <a:ext cx="355170" cy="355170"/>
          </a:xfrm>
          <a:custGeom>
            <a:avLst/>
            <a:gdLst/>
            <a:ahLst/>
            <a:cxnLst/>
            <a:rect l="l" t="t" r="r" b="b"/>
            <a:pathLst>
              <a:path w="1080120" h="1080120">
                <a:moveTo>
                  <a:pt x="0" y="0"/>
                </a:moveTo>
                <a:lnTo>
                  <a:pt x="720080" y="0"/>
                </a:lnTo>
                <a:lnTo>
                  <a:pt x="1080120" y="0"/>
                </a:lnTo>
                <a:lnTo>
                  <a:pt x="1080120" y="360040"/>
                </a:lnTo>
                <a:lnTo>
                  <a:pt x="1080120" y="1080120"/>
                </a:lnTo>
                <a:lnTo>
                  <a:pt x="720080" y="1080120"/>
                </a:lnTo>
                <a:lnTo>
                  <a:pt x="720080" y="604986"/>
                </a:lnTo>
                <a:lnTo>
                  <a:pt x="275852" y="1049214"/>
                </a:lnTo>
                <a:lnTo>
                  <a:pt x="21266" y="794627"/>
                </a:lnTo>
                <a:lnTo>
                  <a:pt x="455853" y="360040"/>
                </a:lnTo>
                <a:lnTo>
                  <a:pt x="0" y="3600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25" name="TextBox 24">
            <a:extLst>
              <a:ext uri="{FF2B5EF4-FFF2-40B4-BE49-F238E27FC236}">
                <a16:creationId xmlns:a16="http://schemas.microsoft.com/office/drawing/2014/main" id="{3AF8BF0F-8397-79B7-D10D-48BD2D35D711}"/>
              </a:ext>
            </a:extLst>
          </p:cNvPr>
          <p:cNvSpPr txBox="1"/>
          <p:nvPr/>
        </p:nvSpPr>
        <p:spPr>
          <a:xfrm>
            <a:off x="6762511" y="2290501"/>
            <a:ext cx="1043507" cy="400110"/>
          </a:xfrm>
          <a:prstGeom prst="rect">
            <a:avLst/>
          </a:prstGeom>
          <a:noFill/>
        </p:spPr>
        <p:txBody>
          <a:bodyPr wrap="square" rtlCol="0">
            <a:spAutoFit/>
          </a:bodyPr>
          <a:lstStyle/>
          <a:p>
            <a:pPr algn="ctr"/>
            <a:r>
              <a:rPr lang="en-US" altLang="ko-KR" sz="2000" b="1" dirty="0">
                <a:solidFill>
                  <a:schemeClr val="accent3"/>
                </a:solidFill>
                <a:cs typeface="Arial" pitchFamily="34" charset="0"/>
              </a:rPr>
              <a:t>2000s</a:t>
            </a:r>
            <a:endParaRPr lang="ko-KR" altLang="en-US" sz="2000" b="1" dirty="0">
              <a:solidFill>
                <a:schemeClr val="accent3"/>
              </a:solidFill>
              <a:cs typeface="Arial" pitchFamily="34" charset="0"/>
            </a:endParaRPr>
          </a:p>
        </p:txBody>
      </p:sp>
      <p:sp>
        <p:nvSpPr>
          <p:cNvPr id="26" name="TextBox 25">
            <a:extLst>
              <a:ext uri="{FF2B5EF4-FFF2-40B4-BE49-F238E27FC236}">
                <a16:creationId xmlns:a16="http://schemas.microsoft.com/office/drawing/2014/main" id="{36861A4B-DDD4-14A2-35A8-DD6851F62C06}"/>
              </a:ext>
            </a:extLst>
          </p:cNvPr>
          <p:cNvSpPr txBox="1"/>
          <p:nvPr/>
        </p:nvSpPr>
        <p:spPr>
          <a:xfrm>
            <a:off x="5007691" y="2578835"/>
            <a:ext cx="2798327" cy="307777"/>
          </a:xfrm>
          <a:prstGeom prst="rect">
            <a:avLst/>
          </a:prstGeom>
          <a:noFill/>
        </p:spPr>
        <p:txBody>
          <a:bodyPr wrap="square" rtlCol="0">
            <a:spAutoFit/>
          </a:bodyPr>
          <a:lstStyle/>
          <a:p>
            <a:pPr algn="r"/>
            <a:r>
              <a:rPr lang="en-US" sz="1400" b="1" i="0" u="none" strike="noStrike" dirty="0">
                <a:solidFill>
                  <a:schemeClr val="bg1"/>
                </a:solidFill>
                <a:effectLst/>
                <a:latin typeface="Arial" panose="020B0604020202020204" pitchFamily="34" charset="0"/>
              </a:rPr>
              <a:t>1 </a:t>
            </a:r>
            <a:r>
              <a:rPr lang="en-US" sz="1400" b="1" i="0" u="none" strike="noStrike" dirty="0" err="1">
                <a:solidFill>
                  <a:schemeClr val="bg1"/>
                </a:solidFill>
                <a:effectLst/>
                <a:latin typeface="Arial" panose="020B0604020202020204" pitchFamily="34" charset="0"/>
              </a:rPr>
              <a:t>nanosaniye</a:t>
            </a:r>
            <a:endParaRPr lang="ko-KR" altLang="en-US" sz="1400" dirty="0">
              <a:solidFill>
                <a:schemeClr val="bg1"/>
              </a:solidFill>
              <a:cs typeface="Arial" pitchFamily="34" charset="0"/>
            </a:endParaRPr>
          </a:p>
        </p:txBody>
      </p:sp>
      <p:sp>
        <p:nvSpPr>
          <p:cNvPr id="28" name="TextBox 27">
            <a:extLst>
              <a:ext uri="{FF2B5EF4-FFF2-40B4-BE49-F238E27FC236}">
                <a16:creationId xmlns:a16="http://schemas.microsoft.com/office/drawing/2014/main" id="{BAE84FD1-C696-EBD3-8DE1-5B820DFF4BBE}"/>
              </a:ext>
            </a:extLst>
          </p:cNvPr>
          <p:cNvSpPr txBox="1"/>
          <p:nvPr/>
        </p:nvSpPr>
        <p:spPr>
          <a:xfrm>
            <a:off x="8065774" y="1664104"/>
            <a:ext cx="1043507" cy="400110"/>
          </a:xfrm>
          <a:prstGeom prst="rect">
            <a:avLst/>
          </a:prstGeom>
          <a:noFill/>
        </p:spPr>
        <p:txBody>
          <a:bodyPr wrap="square" rtlCol="0">
            <a:spAutoFit/>
          </a:bodyPr>
          <a:lstStyle/>
          <a:p>
            <a:pPr algn="ctr"/>
            <a:r>
              <a:rPr lang="en-US" altLang="ko-KR" sz="2000" b="1" dirty="0">
                <a:solidFill>
                  <a:schemeClr val="accent1"/>
                </a:solidFill>
                <a:cs typeface="Arial" pitchFamily="34" charset="0"/>
              </a:rPr>
              <a:t>2010s</a:t>
            </a:r>
            <a:endParaRPr lang="ko-KR" altLang="en-US" sz="2000" b="1" dirty="0">
              <a:solidFill>
                <a:schemeClr val="accent1"/>
              </a:solidFill>
              <a:cs typeface="Arial" pitchFamily="34" charset="0"/>
            </a:endParaRPr>
          </a:p>
        </p:txBody>
      </p:sp>
      <p:sp>
        <p:nvSpPr>
          <p:cNvPr id="29" name="TextBox 28">
            <a:extLst>
              <a:ext uri="{FF2B5EF4-FFF2-40B4-BE49-F238E27FC236}">
                <a16:creationId xmlns:a16="http://schemas.microsoft.com/office/drawing/2014/main" id="{518CDBA5-2FF7-BCAF-FE3B-356FEEE07944}"/>
              </a:ext>
            </a:extLst>
          </p:cNvPr>
          <p:cNvSpPr txBox="1"/>
          <p:nvPr/>
        </p:nvSpPr>
        <p:spPr>
          <a:xfrm>
            <a:off x="7982307" y="1178790"/>
            <a:ext cx="2798327" cy="307777"/>
          </a:xfrm>
          <a:prstGeom prst="rect">
            <a:avLst/>
          </a:prstGeom>
          <a:noFill/>
        </p:spPr>
        <p:txBody>
          <a:bodyPr wrap="square" rtlCol="0">
            <a:spAutoFit/>
          </a:bodyPr>
          <a:lstStyle/>
          <a:p>
            <a:pPr algn="r"/>
            <a:r>
              <a:rPr lang="en-US" sz="1400" b="1" i="0" u="none" strike="noStrike" dirty="0">
                <a:solidFill>
                  <a:schemeClr val="bg1"/>
                </a:solidFill>
                <a:effectLst/>
                <a:latin typeface="Arial" panose="020B0604020202020204" pitchFamily="34" charset="0"/>
              </a:rPr>
              <a:t>10,000 </a:t>
            </a:r>
            <a:r>
              <a:rPr lang="en-US" sz="1400" b="1" i="0" u="none" strike="noStrike" dirty="0" err="1">
                <a:solidFill>
                  <a:schemeClr val="bg1"/>
                </a:solidFill>
                <a:effectLst/>
                <a:latin typeface="Arial" panose="020B0604020202020204" pitchFamily="34" charset="0"/>
              </a:rPr>
              <a:t>nanosaniye</a:t>
            </a:r>
            <a:endParaRPr lang="ko-KR" altLang="en-US" sz="1400" dirty="0">
              <a:solidFill>
                <a:schemeClr val="bg1"/>
              </a:solidFill>
              <a:cs typeface="Arial" pitchFamily="34" charset="0"/>
            </a:endParaRPr>
          </a:p>
        </p:txBody>
      </p:sp>
      <p:sp>
        <p:nvSpPr>
          <p:cNvPr id="30" name="Rectangle 3">
            <a:extLst>
              <a:ext uri="{FF2B5EF4-FFF2-40B4-BE49-F238E27FC236}">
                <a16:creationId xmlns:a16="http://schemas.microsoft.com/office/drawing/2014/main" id="{B94C4B6C-0FFD-965F-EF80-80493502A3F1}"/>
              </a:ext>
            </a:extLst>
          </p:cNvPr>
          <p:cNvSpPr/>
          <p:nvPr/>
        </p:nvSpPr>
        <p:spPr>
          <a:xfrm rot="1020000">
            <a:off x="10762050" y="1264773"/>
            <a:ext cx="355170" cy="355170"/>
          </a:xfrm>
          <a:custGeom>
            <a:avLst/>
            <a:gdLst/>
            <a:ahLst/>
            <a:cxnLst/>
            <a:rect l="l" t="t" r="r" b="b"/>
            <a:pathLst>
              <a:path w="1080120" h="1080120">
                <a:moveTo>
                  <a:pt x="0" y="0"/>
                </a:moveTo>
                <a:lnTo>
                  <a:pt x="720080" y="0"/>
                </a:lnTo>
                <a:lnTo>
                  <a:pt x="1080120" y="0"/>
                </a:lnTo>
                <a:lnTo>
                  <a:pt x="1080120" y="360040"/>
                </a:lnTo>
                <a:lnTo>
                  <a:pt x="1080120" y="1080120"/>
                </a:lnTo>
                <a:lnTo>
                  <a:pt x="720080" y="1080120"/>
                </a:lnTo>
                <a:lnTo>
                  <a:pt x="720080" y="604986"/>
                </a:lnTo>
                <a:lnTo>
                  <a:pt x="275852" y="1049214"/>
                </a:lnTo>
                <a:lnTo>
                  <a:pt x="21266" y="794627"/>
                </a:lnTo>
                <a:lnTo>
                  <a:pt x="455853" y="360040"/>
                </a:lnTo>
                <a:lnTo>
                  <a:pt x="0" y="3600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1" name="TextBox 30">
            <a:extLst>
              <a:ext uri="{FF2B5EF4-FFF2-40B4-BE49-F238E27FC236}">
                <a16:creationId xmlns:a16="http://schemas.microsoft.com/office/drawing/2014/main" id="{865A0C77-C6C9-6C0E-8782-68B24C0B9939}"/>
              </a:ext>
            </a:extLst>
          </p:cNvPr>
          <p:cNvSpPr txBox="1"/>
          <p:nvPr/>
        </p:nvSpPr>
        <p:spPr>
          <a:xfrm>
            <a:off x="9694436" y="899733"/>
            <a:ext cx="1043507" cy="400110"/>
          </a:xfrm>
          <a:prstGeom prst="rect">
            <a:avLst/>
          </a:prstGeom>
          <a:noFill/>
        </p:spPr>
        <p:txBody>
          <a:bodyPr wrap="square" rtlCol="0">
            <a:spAutoFit/>
          </a:bodyPr>
          <a:lstStyle/>
          <a:p>
            <a:pPr algn="ctr"/>
            <a:r>
              <a:rPr lang="en-US" altLang="ko-KR" sz="2000" b="1" dirty="0">
                <a:solidFill>
                  <a:schemeClr val="accent3"/>
                </a:solidFill>
                <a:cs typeface="Arial" pitchFamily="34" charset="0"/>
              </a:rPr>
              <a:t>2020s</a:t>
            </a:r>
            <a:endParaRPr lang="ko-KR" altLang="en-US" sz="2000" b="1" dirty="0">
              <a:solidFill>
                <a:schemeClr val="accent3"/>
              </a:solidFill>
              <a:cs typeface="Arial" pitchFamily="34" charset="0"/>
            </a:endParaRPr>
          </a:p>
        </p:txBody>
      </p:sp>
      <p:sp>
        <p:nvSpPr>
          <p:cNvPr id="32" name="TextBox 31">
            <a:extLst>
              <a:ext uri="{FF2B5EF4-FFF2-40B4-BE49-F238E27FC236}">
                <a16:creationId xmlns:a16="http://schemas.microsoft.com/office/drawing/2014/main" id="{AE53EBB3-5152-F49E-AD0B-6C1F8A056D63}"/>
              </a:ext>
            </a:extLst>
          </p:cNvPr>
          <p:cNvSpPr txBox="1"/>
          <p:nvPr/>
        </p:nvSpPr>
        <p:spPr>
          <a:xfrm>
            <a:off x="6379154" y="1909395"/>
            <a:ext cx="2798327" cy="523220"/>
          </a:xfrm>
          <a:prstGeom prst="rect">
            <a:avLst/>
          </a:prstGeom>
          <a:noFill/>
        </p:spPr>
        <p:txBody>
          <a:bodyPr wrap="square" rtlCol="0">
            <a:spAutoFit/>
          </a:bodyPr>
          <a:lstStyle/>
          <a:p>
            <a:pPr algn="r"/>
            <a:r>
              <a:rPr lang="en-US" altLang="ko-KR" sz="1400" b="1" dirty="0">
                <a:solidFill>
                  <a:schemeClr val="bg1"/>
                </a:solidFill>
                <a:latin typeface="Arial" panose="020B0604020202020204" pitchFamily="34" charset="0"/>
                <a:cs typeface="Arial" pitchFamily="34" charset="0"/>
              </a:rPr>
              <a:t>Homology modelling</a:t>
            </a:r>
          </a:p>
          <a:p>
            <a:pPr algn="r"/>
            <a:r>
              <a:rPr lang="en-US" sz="1400" b="1" i="0" u="none" strike="noStrike" dirty="0">
                <a:solidFill>
                  <a:schemeClr val="bg1"/>
                </a:solidFill>
                <a:effectLst/>
                <a:latin typeface="Arial" panose="020B0604020202020204" pitchFamily="34" charset="0"/>
              </a:rPr>
              <a:t>Nvidia CUDA</a:t>
            </a:r>
            <a:endParaRPr lang="ko-KR" altLang="en-US" sz="1400" dirty="0">
              <a:solidFill>
                <a:schemeClr val="bg1"/>
              </a:solidFill>
              <a:cs typeface="Arial" pitchFamily="34" charset="0"/>
            </a:endParaRPr>
          </a:p>
        </p:txBody>
      </p:sp>
      <p:sp>
        <p:nvSpPr>
          <p:cNvPr id="33" name="Rectangle 3">
            <a:extLst>
              <a:ext uri="{FF2B5EF4-FFF2-40B4-BE49-F238E27FC236}">
                <a16:creationId xmlns:a16="http://schemas.microsoft.com/office/drawing/2014/main" id="{ED31F543-8991-08F8-B698-0DF7F133034A}"/>
              </a:ext>
            </a:extLst>
          </p:cNvPr>
          <p:cNvSpPr/>
          <p:nvPr/>
        </p:nvSpPr>
        <p:spPr>
          <a:xfrm rot="1020000">
            <a:off x="3829831" y="4867822"/>
            <a:ext cx="355170" cy="355170"/>
          </a:xfrm>
          <a:custGeom>
            <a:avLst/>
            <a:gdLst/>
            <a:ahLst/>
            <a:cxnLst/>
            <a:rect l="l" t="t" r="r" b="b"/>
            <a:pathLst>
              <a:path w="1080120" h="1080120">
                <a:moveTo>
                  <a:pt x="0" y="0"/>
                </a:moveTo>
                <a:lnTo>
                  <a:pt x="720080" y="0"/>
                </a:lnTo>
                <a:lnTo>
                  <a:pt x="1080120" y="0"/>
                </a:lnTo>
                <a:lnTo>
                  <a:pt x="1080120" y="360040"/>
                </a:lnTo>
                <a:lnTo>
                  <a:pt x="1080120" y="1080120"/>
                </a:lnTo>
                <a:lnTo>
                  <a:pt x="720080" y="1080120"/>
                </a:lnTo>
                <a:lnTo>
                  <a:pt x="720080" y="604986"/>
                </a:lnTo>
                <a:lnTo>
                  <a:pt x="275852" y="1049214"/>
                </a:lnTo>
                <a:lnTo>
                  <a:pt x="21266" y="794627"/>
                </a:lnTo>
                <a:lnTo>
                  <a:pt x="455853" y="360040"/>
                </a:lnTo>
                <a:lnTo>
                  <a:pt x="0" y="36004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34" name="TextBox 33">
            <a:extLst>
              <a:ext uri="{FF2B5EF4-FFF2-40B4-BE49-F238E27FC236}">
                <a16:creationId xmlns:a16="http://schemas.microsoft.com/office/drawing/2014/main" id="{48F1C973-E583-1946-B97D-0500C1D85525}"/>
              </a:ext>
            </a:extLst>
          </p:cNvPr>
          <p:cNvSpPr txBox="1"/>
          <p:nvPr/>
        </p:nvSpPr>
        <p:spPr>
          <a:xfrm>
            <a:off x="324156" y="5880648"/>
            <a:ext cx="1098853" cy="400110"/>
          </a:xfrm>
          <a:prstGeom prst="rect">
            <a:avLst/>
          </a:prstGeom>
          <a:noFill/>
        </p:spPr>
        <p:txBody>
          <a:bodyPr wrap="square" rtlCol="0">
            <a:spAutoFit/>
          </a:bodyPr>
          <a:lstStyle/>
          <a:p>
            <a:pPr algn="ctr"/>
            <a:r>
              <a:rPr lang="en-US" altLang="ko-KR" sz="2000" b="1" dirty="0">
                <a:solidFill>
                  <a:srgbClr val="FFC000"/>
                </a:solidFill>
                <a:cs typeface="Arial" pitchFamily="34" charset="0"/>
              </a:rPr>
              <a:t>1927</a:t>
            </a:r>
            <a:endParaRPr lang="ko-KR" altLang="en-US" sz="2000" b="1" dirty="0">
              <a:solidFill>
                <a:srgbClr val="FFC000"/>
              </a:solidFill>
              <a:cs typeface="Arial" pitchFamily="34" charset="0"/>
            </a:endParaRPr>
          </a:p>
        </p:txBody>
      </p:sp>
      <p:sp>
        <p:nvSpPr>
          <p:cNvPr id="35" name="TextBox 34">
            <a:extLst>
              <a:ext uri="{FF2B5EF4-FFF2-40B4-BE49-F238E27FC236}">
                <a16:creationId xmlns:a16="http://schemas.microsoft.com/office/drawing/2014/main" id="{150BEDE0-BFE6-529A-68E7-3222C64B2543}"/>
              </a:ext>
            </a:extLst>
          </p:cNvPr>
          <p:cNvSpPr txBox="1"/>
          <p:nvPr/>
        </p:nvSpPr>
        <p:spPr>
          <a:xfrm>
            <a:off x="-870155" y="6191434"/>
            <a:ext cx="2798327" cy="615553"/>
          </a:xfrm>
          <a:prstGeom prst="rect">
            <a:avLst/>
          </a:prstGeom>
          <a:noFill/>
        </p:spPr>
        <p:txBody>
          <a:bodyPr wrap="square" rtlCol="0">
            <a:spAutoFit/>
          </a:bodyPr>
          <a:lstStyle/>
          <a:p>
            <a:pPr algn="r"/>
            <a:r>
              <a:rPr lang="en-US" sz="1600" dirty="0">
                <a:solidFill>
                  <a:schemeClr val="bg1"/>
                </a:solidFill>
                <a:highlight>
                  <a:srgbClr val="000000"/>
                </a:highlight>
              </a:rPr>
              <a:t>Born-Oppenheimer</a:t>
            </a:r>
            <a:r>
              <a:rPr lang="en-US" sz="1800" dirty="0">
                <a:solidFill>
                  <a:schemeClr val="bg1"/>
                </a:solidFill>
                <a:highlight>
                  <a:srgbClr val="000000"/>
                </a:highlight>
              </a:rPr>
              <a:t> </a:t>
            </a:r>
            <a:r>
              <a:rPr lang="en-US" sz="1600" dirty="0" err="1">
                <a:solidFill>
                  <a:schemeClr val="bg1"/>
                </a:solidFill>
                <a:highlight>
                  <a:srgbClr val="000000"/>
                </a:highlight>
              </a:rPr>
              <a:t>Yakınsaması</a:t>
            </a:r>
            <a:r>
              <a:rPr lang="en-US" altLang="ko-KR" sz="1200" dirty="0">
                <a:solidFill>
                  <a:schemeClr val="bg1"/>
                </a:solidFill>
                <a:cs typeface="Arial" pitchFamily="34" charset="0"/>
              </a:rPr>
              <a:t> </a:t>
            </a:r>
            <a:endParaRPr lang="ko-KR" altLang="en-US" sz="1200" dirty="0">
              <a:solidFill>
                <a:schemeClr val="bg1"/>
              </a:solidFill>
              <a:cs typeface="Arial" pitchFamily="34" charset="0"/>
            </a:endParaRPr>
          </a:p>
        </p:txBody>
      </p:sp>
      <p:sp>
        <p:nvSpPr>
          <p:cNvPr id="2" name="TextBox 1">
            <a:extLst>
              <a:ext uri="{FF2B5EF4-FFF2-40B4-BE49-F238E27FC236}">
                <a16:creationId xmlns:a16="http://schemas.microsoft.com/office/drawing/2014/main" id="{FA20D656-A153-A3C7-70A5-CC7DF5DCC0EC}"/>
              </a:ext>
            </a:extLst>
          </p:cNvPr>
          <p:cNvSpPr txBox="1"/>
          <p:nvPr/>
        </p:nvSpPr>
        <p:spPr>
          <a:xfrm>
            <a:off x="-48592" y="5263577"/>
            <a:ext cx="2798327" cy="369332"/>
          </a:xfrm>
          <a:prstGeom prst="rect">
            <a:avLst/>
          </a:prstGeom>
          <a:noFill/>
        </p:spPr>
        <p:txBody>
          <a:bodyPr wrap="square" rtlCol="0">
            <a:spAutoFit/>
          </a:bodyPr>
          <a:lstStyle/>
          <a:p>
            <a:pPr algn="r"/>
            <a:r>
              <a:rPr lang="en-US" altLang="ko-KR" dirty="0">
                <a:solidFill>
                  <a:schemeClr val="bg1"/>
                </a:solidFill>
                <a:cs typeface="Arial" pitchFamily="34" charset="0"/>
              </a:rPr>
              <a:t>First </a:t>
            </a:r>
            <a:r>
              <a:rPr lang="en-US" altLang="ko-KR" sz="1600" dirty="0">
                <a:solidFill>
                  <a:schemeClr val="bg1"/>
                </a:solidFill>
                <a:cs typeface="Arial" pitchFamily="34" charset="0"/>
              </a:rPr>
              <a:t>simulation</a:t>
            </a:r>
            <a:r>
              <a:rPr lang="en-US" altLang="ko-KR" dirty="0">
                <a:solidFill>
                  <a:schemeClr val="bg1"/>
                </a:solidFill>
                <a:cs typeface="Arial" pitchFamily="34" charset="0"/>
              </a:rPr>
              <a:t> - IBM 704</a:t>
            </a:r>
          </a:p>
        </p:txBody>
      </p:sp>
      <p:sp>
        <p:nvSpPr>
          <p:cNvPr id="37" name="TextBox 36">
            <a:extLst>
              <a:ext uri="{FF2B5EF4-FFF2-40B4-BE49-F238E27FC236}">
                <a16:creationId xmlns:a16="http://schemas.microsoft.com/office/drawing/2014/main" id="{8D558F79-A184-B127-EE54-373C5BF40A71}"/>
              </a:ext>
            </a:extLst>
          </p:cNvPr>
          <p:cNvSpPr txBox="1"/>
          <p:nvPr/>
        </p:nvSpPr>
        <p:spPr>
          <a:xfrm>
            <a:off x="7174935" y="889561"/>
            <a:ext cx="6889896" cy="369332"/>
          </a:xfrm>
          <a:prstGeom prst="rect">
            <a:avLst/>
          </a:prstGeom>
          <a:noFill/>
        </p:spPr>
        <p:txBody>
          <a:bodyPr wrap="square">
            <a:spAutoFit/>
          </a:bodyPr>
          <a:lstStyle/>
          <a:p>
            <a:r>
              <a:rPr lang="en-US" dirty="0">
                <a:solidFill>
                  <a:schemeClr val="bg1"/>
                </a:solidFill>
              </a:rPr>
              <a:t>Michael Levitt</a:t>
            </a:r>
            <a:endParaRPr lang="en-TR" dirty="0">
              <a:solidFill>
                <a:schemeClr val="bg1"/>
              </a:solidFill>
            </a:endParaRPr>
          </a:p>
        </p:txBody>
      </p:sp>
      <p:sp>
        <p:nvSpPr>
          <p:cNvPr id="38" name="TextBox 37">
            <a:extLst>
              <a:ext uri="{FF2B5EF4-FFF2-40B4-BE49-F238E27FC236}">
                <a16:creationId xmlns:a16="http://schemas.microsoft.com/office/drawing/2014/main" id="{8586626F-B961-43BE-1C54-3745E8268AD7}"/>
              </a:ext>
            </a:extLst>
          </p:cNvPr>
          <p:cNvSpPr txBox="1"/>
          <p:nvPr/>
        </p:nvSpPr>
        <p:spPr>
          <a:xfrm>
            <a:off x="6221635" y="676059"/>
            <a:ext cx="2798327" cy="369332"/>
          </a:xfrm>
          <a:prstGeom prst="rect">
            <a:avLst/>
          </a:prstGeom>
          <a:noFill/>
        </p:spPr>
        <p:txBody>
          <a:bodyPr wrap="square" rtlCol="0">
            <a:spAutoFit/>
          </a:bodyPr>
          <a:lstStyle/>
          <a:p>
            <a:pPr algn="r"/>
            <a:r>
              <a:rPr lang="en-US" altLang="ko-KR" b="1" dirty="0">
                <a:solidFill>
                  <a:schemeClr val="accent3"/>
                </a:solidFill>
                <a:cs typeface="Arial" pitchFamily="34" charset="0"/>
              </a:rPr>
              <a:t>2013</a:t>
            </a:r>
            <a:r>
              <a:rPr lang="en-US" altLang="ko-KR" b="1" dirty="0">
                <a:solidFill>
                  <a:schemeClr val="bg1"/>
                </a:solidFill>
                <a:cs typeface="Arial" pitchFamily="34" charset="0"/>
              </a:rPr>
              <a:t> Nobel Prize</a:t>
            </a:r>
            <a:endParaRPr lang="ko-KR" altLang="en-US" b="1" dirty="0">
              <a:solidFill>
                <a:schemeClr val="bg1"/>
              </a:solidFill>
              <a:cs typeface="Arial" pitchFamily="34" charset="0"/>
            </a:endParaRPr>
          </a:p>
        </p:txBody>
      </p:sp>
      <p:sp>
        <p:nvSpPr>
          <p:cNvPr id="41" name="Rectangle 3">
            <a:extLst>
              <a:ext uri="{FF2B5EF4-FFF2-40B4-BE49-F238E27FC236}">
                <a16:creationId xmlns:a16="http://schemas.microsoft.com/office/drawing/2014/main" id="{07CF80F1-2300-26EB-3FA5-034FA79FF494}"/>
              </a:ext>
            </a:extLst>
          </p:cNvPr>
          <p:cNvSpPr/>
          <p:nvPr/>
        </p:nvSpPr>
        <p:spPr>
          <a:xfrm rot="1020000">
            <a:off x="9205382" y="2046977"/>
            <a:ext cx="355170" cy="355170"/>
          </a:xfrm>
          <a:custGeom>
            <a:avLst/>
            <a:gdLst/>
            <a:ahLst/>
            <a:cxnLst/>
            <a:rect l="l" t="t" r="r" b="b"/>
            <a:pathLst>
              <a:path w="1080120" h="1080120">
                <a:moveTo>
                  <a:pt x="0" y="0"/>
                </a:moveTo>
                <a:lnTo>
                  <a:pt x="720080" y="0"/>
                </a:lnTo>
                <a:lnTo>
                  <a:pt x="1080120" y="0"/>
                </a:lnTo>
                <a:lnTo>
                  <a:pt x="1080120" y="360040"/>
                </a:lnTo>
                <a:lnTo>
                  <a:pt x="1080120" y="1080120"/>
                </a:lnTo>
                <a:lnTo>
                  <a:pt x="720080" y="1080120"/>
                </a:lnTo>
                <a:lnTo>
                  <a:pt x="720080" y="604986"/>
                </a:lnTo>
                <a:lnTo>
                  <a:pt x="275852" y="1049214"/>
                </a:lnTo>
                <a:lnTo>
                  <a:pt x="21266" y="794627"/>
                </a:lnTo>
                <a:lnTo>
                  <a:pt x="455853" y="360040"/>
                </a:lnTo>
                <a:lnTo>
                  <a:pt x="0" y="36004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2" name="Rectangle 3">
            <a:extLst>
              <a:ext uri="{FF2B5EF4-FFF2-40B4-BE49-F238E27FC236}">
                <a16:creationId xmlns:a16="http://schemas.microsoft.com/office/drawing/2014/main" id="{D90176B9-33E9-9D99-6307-F5F350A5220F}"/>
              </a:ext>
            </a:extLst>
          </p:cNvPr>
          <p:cNvSpPr/>
          <p:nvPr/>
        </p:nvSpPr>
        <p:spPr>
          <a:xfrm rot="1020000">
            <a:off x="1620711" y="5975701"/>
            <a:ext cx="355170" cy="355170"/>
          </a:xfrm>
          <a:custGeom>
            <a:avLst/>
            <a:gdLst/>
            <a:ahLst/>
            <a:cxnLst/>
            <a:rect l="l" t="t" r="r" b="b"/>
            <a:pathLst>
              <a:path w="1080120" h="1080120">
                <a:moveTo>
                  <a:pt x="0" y="0"/>
                </a:moveTo>
                <a:lnTo>
                  <a:pt x="720080" y="0"/>
                </a:lnTo>
                <a:lnTo>
                  <a:pt x="1080120" y="0"/>
                </a:lnTo>
                <a:lnTo>
                  <a:pt x="1080120" y="360040"/>
                </a:lnTo>
                <a:lnTo>
                  <a:pt x="1080120" y="1080120"/>
                </a:lnTo>
                <a:lnTo>
                  <a:pt x="720080" y="1080120"/>
                </a:lnTo>
                <a:lnTo>
                  <a:pt x="720080" y="604986"/>
                </a:lnTo>
                <a:lnTo>
                  <a:pt x="275852" y="1049214"/>
                </a:lnTo>
                <a:lnTo>
                  <a:pt x="21266" y="794627"/>
                </a:lnTo>
                <a:lnTo>
                  <a:pt x="455853" y="360040"/>
                </a:lnTo>
                <a:lnTo>
                  <a:pt x="0" y="3600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3" name="Rectangle 3">
            <a:extLst>
              <a:ext uri="{FF2B5EF4-FFF2-40B4-BE49-F238E27FC236}">
                <a16:creationId xmlns:a16="http://schemas.microsoft.com/office/drawing/2014/main" id="{3E01E631-D1C7-750C-3BD6-43E9F8FCF5AF}"/>
              </a:ext>
            </a:extLst>
          </p:cNvPr>
          <p:cNvSpPr/>
          <p:nvPr/>
        </p:nvSpPr>
        <p:spPr>
          <a:xfrm rot="1020000">
            <a:off x="9862039" y="5217680"/>
            <a:ext cx="355170" cy="355170"/>
          </a:xfrm>
          <a:custGeom>
            <a:avLst/>
            <a:gdLst/>
            <a:ahLst/>
            <a:cxnLst/>
            <a:rect l="l" t="t" r="r" b="b"/>
            <a:pathLst>
              <a:path w="1080120" h="1080120">
                <a:moveTo>
                  <a:pt x="0" y="0"/>
                </a:moveTo>
                <a:lnTo>
                  <a:pt x="720080" y="0"/>
                </a:lnTo>
                <a:lnTo>
                  <a:pt x="1080120" y="0"/>
                </a:lnTo>
                <a:lnTo>
                  <a:pt x="1080120" y="360040"/>
                </a:lnTo>
                <a:lnTo>
                  <a:pt x="1080120" y="1080120"/>
                </a:lnTo>
                <a:lnTo>
                  <a:pt x="720080" y="1080120"/>
                </a:lnTo>
                <a:lnTo>
                  <a:pt x="720080" y="604986"/>
                </a:lnTo>
                <a:lnTo>
                  <a:pt x="275852" y="1049214"/>
                </a:lnTo>
                <a:lnTo>
                  <a:pt x="21266" y="794627"/>
                </a:lnTo>
                <a:lnTo>
                  <a:pt x="455853" y="360040"/>
                </a:lnTo>
                <a:lnTo>
                  <a:pt x="0" y="360040"/>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44" name="TextBox 43">
            <a:extLst>
              <a:ext uri="{FF2B5EF4-FFF2-40B4-BE49-F238E27FC236}">
                <a16:creationId xmlns:a16="http://schemas.microsoft.com/office/drawing/2014/main" id="{5A437563-B8A9-1296-1D26-89ED47E5D00E}"/>
              </a:ext>
            </a:extLst>
          </p:cNvPr>
          <p:cNvSpPr txBox="1"/>
          <p:nvPr/>
        </p:nvSpPr>
        <p:spPr>
          <a:xfrm>
            <a:off x="9434000" y="5914775"/>
            <a:ext cx="2798327" cy="369332"/>
          </a:xfrm>
          <a:prstGeom prst="rect">
            <a:avLst/>
          </a:prstGeom>
          <a:noFill/>
        </p:spPr>
        <p:txBody>
          <a:bodyPr wrap="square" rtlCol="0">
            <a:spAutoFit/>
          </a:bodyPr>
          <a:lstStyle/>
          <a:p>
            <a:pPr algn="r"/>
            <a:r>
              <a:rPr lang="en-US" altLang="ko-KR" dirty="0">
                <a:solidFill>
                  <a:schemeClr val="bg1"/>
                </a:solidFill>
                <a:cs typeface="Arial" pitchFamily="34" charset="0"/>
              </a:rPr>
              <a:t>= </a:t>
            </a:r>
            <a:r>
              <a:rPr lang="en-US" altLang="ko-KR" dirty="0" err="1">
                <a:solidFill>
                  <a:schemeClr val="bg1"/>
                </a:solidFill>
                <a:cs typeface="Arial" pitchFamily="34" charset="0"/>
              </a:rPr>
              <a:t>Evrimsel</a:t>
            </a:r>
            <a:r>
              <a:rPr lang="en-US" altLang="ko-KR" dirty="0">
                <a:solidFill>
                  <a:schemeClr val="bg1"/>
                </a:solidFill>
                <a:cs typeface="Arial" pitchFamily="34" charset="0"/>
              </a:rPr>
              <a:t> </a:t>
            </a:r>
            <a:r>
              <a:rPr lang="en-US" altLang="ko-KR" dirty="0" err="1">
                <a:solidFill>
                  <a:schemeClr val="bg1"/>
                </a:solidFill>
                <a:cs typeface="Arial" pitchFamily="34" charset="0"/>
              </a:rPr>
              <a:t>biyoloji</a:t>
            </a:r>
            <a:endParaRPr lang="en-US" altLang="ko-KR" dirty="0">
              <a:solidFill>
                <a:schemeClr val="bg1"/>
              </a:solidFill>
              <a:cs typeface="Arial" pitchFamily="34" charset="0"/>
            </a:endParaRPr>
          </a:p>
        </p:txBody>
      </p:sp>
      <p:sp>
        <p:nvSpPr>
          <p:cNvPr id="45" name="TextBox 44">
            <a:extLst>
              <a:ext uri="{FF2B5EF4-FFF2-40B4-BE49-F238E27FC236}">
                <a16:creationId xmlns:a16="http://schemas.microsoft.com/office/drawing/2014/main" id="{0A819CF5-770E-CF16-2A21-D0A56106002D}"/>
              </a:ext>
            </a:extLst>
          </p:cNvPr>
          <p:cNvSpPr txBox="1"/>
          <p:nvPr/>
        </p:nvSpPr>
        <p:spPr>
          <a:xfrm>
            <a:off x="9327698" y="5241375"/>
            <a:ext cx="2798327" cy="307777"/>
          </a:xfrm>
          <a:prstGeom prst="rect">
            <a:avLst/>
          </a:prstGeom>
          <a:noFill/>
        </p:spPr>
        <p:txBody>
          <a:bodyPr wrap="square" rtlCol="0">
            <a:spAutoFit/>
          </a:bodyPr>
          <a:lstStyle/>
          <a:p>
            <a:pPr algn="r"/>
            <a:r>
              <a:rPr lang="en-US" sz="1400" b="1" i="0" u="none" strike="noStrike" dirty="0">
                <a:solidFill>
                  <a:schemeClr val="bg1"/>
                </a:solidFill>
                <a:effectLst/>
                <a:latin typeface="Arial" panose="020B0604020202020204" pitchFamily="34" charset="0"/>
              </a:rPr>
              <a:t>= </a:t>
            </a:r>
            <a:r>
              <a:rPr lang="en-US" sz="1400" b="1" i="0" u="none" strike="noStrike" dirty="0" err="1">
                <a:solidFill>
                  <a:schemeClr val="bg1"/>
                </a:solidFill>
                <a:effectLst/>
                <a:latin typeface="Arial" panose="020B0604020202020204" pitchFamily="34" charset="0"/>
              </a:rPr>
              <a:t>Moleküler</a:t>
            </a:r>
            <a:r>
              <a:rPr lang="en-US" sz="1400" b="1" i="0" u="none" strike="noStrike" dirty="0">
                <a:solidFill>
                  <a:schemeClr val="bg1"/>
                </a:solidFill>
                <a:effectLst/>
                <a:latin typeface="Arial" panose="020B0604020202020204" pitchFamily="34" charset="0"/>
              </a:rPr>
              <a:t> </a:t>
            </a:r>
            <a:r>
              <a:rPr lang="en-US" sz="1400" b="1" i="0" u="none" strike="noStrike" dirty="0" err="1">
                <a:solidFill>
                  <a:schemeClr val="bg1"/>
                </a:solidFill>
                <a:effectLst/>
                <a:latin typeface="Arial" panose="020B0604020202020204" pitchFamily="34" charset="0"/>
              </a:rPr>
              <a:t>Mekanik</a:t>
            </a:r>
            <a:endParaRPr lang="ko-KR" altLang="en-US" sz="1400" dirty="0">
              <a:solidFill>
                <a:schemeClr val="bg1"/>
              </a:solidFill>
              <a:cs typeface="Arial" pitchFamily="34" charset="0"/>
            </a:endParaRPr>
          </a:p>
        </p:txBody>
      </p:sp>
      <p:sp>
        <p:nvSpPr>
          <p:cNvPr id="46" name="Rectangle 3">
            <a:extLst>
              <a:ext uri="{FF2B5EF4-FFF2-40B4-BE49-F238E27FC236}">
                <a16:creationId xmlns:a16="http://schemas.microsoft.com/office/drawing/2014/main" id="{6165FC9A-2C8E-7CF1-259E-E7255B63AC8C}"/>
              </a:ext>
            </a:extLst>
          </p:cNvPr>
          <p:cNvSpPr/>
          <p:nvPr/>
        </p:nvSpPr>
        <p:spPr>
          <a:xfrm rot="1020000">
            <a:off x="9853449" y="5892162"/>
            <a:ext cx="355170" cy="355170"/>
          </a:xfrm>
          <a:custGeom>
            <a:avLst/>
            <a:gdLst/>
            <a:ahLst/>
            <a:cxnLst/>
            <a:rect l="l" t="t" r="r" b="b"/>
            <a:pathLst>
              <a:path w="1080120" h="1080120">
                <a:moveTo>
                  <a:pt x="0" y="0"/>
                </a:moveTo>
                <a:lnTo>
                  <a:pt x="720080" y="0"/>
                </a:lnTo>
                <a:lnTo>
                  <a:pt x="1080120" y="0"/>
                </a:lnTo>
                <a:lnTo>
                  <a:pt x="1080120" y="360040"/>
                </a:lnTo>
                <a:lnTo>
                  <a:pt x="1080120" y="1080120"/>
                </a:lnTo>
                <a:lnTo>
                  <a:pt x="720080" y="1080120"/>
                </a:lnTo>
                <a:lnTo>
                  <a:pt x="720080" y="604986"/>
                </a:lnTo>
                <a:lnTo>
                  <a:pt x="275852" y="1049214"/>
                </a:lnTo>
                <a:lnTo>
                  <a:pt x="21266" y="794627"/>
                </a:lnTo>
                <a:lnTo>
                  <a:pt x="455853" y="360040"/>
                </a:lnTo>
                <a:lnTo>
                  <a:pt x="0" y="36004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
        <p:nvSpPr>
          <p:cNvPr id="5" name="Rectangle 3">
            <a:extLst>
              <a:ext uri="{FF2B5EF4-FFF2-40B4-BE49-F238E27FC236}">
                <a16:creationId xmlns:a16="http://schemas.microsoft.com/office/drawing/2014/main" id="{B046515D-47CE-4B68-172B-A56E64940BC2}"/>
              </a:ext>
            </a:extLst>
          </p:cNvPr>
          <p:cNvSpPr/>
          <p:nvPr/>
        </p:nvSpPr>
        <p:spPr>
          <a:xfrm rot="1020000">
            <a:off x="11927940" y="700457"/>
            <a:ext cx="355170" cy="355170"/>
          </a:xfrm>
          <a:custGeom>
            <a:avLst/>
            <a:gdLst/>
            <a:ahLst/>
            <a:cxnLst/>
            <a:rect l="l" t="t" r="r" b="b"/>
            <a:pathLst>
              <a:path w="1080120" h="1080120">
                <a:moveTo>
                  <a:pt x="0" y="0"/>
                </a:moveTo>
                <a:lnTo>
                  <a:pt x="720080" y="0"/>
                </a:lnTo>
                <a:lnTo>
                  <a:pt x="1080120" y="0"/>
                </a:lnTo>
                <a:lnTo>
                  <a:pt x="1080120" y="360040"/>
                </a:lnTo>
                <a:lnTo>
                  <a:pt x="1080120" y="1080120"/>
                </a:lnTo>
                <a:lnTo>
                  <a:pt x="720080" y="1080120"/>
                </a:lnTo>
                <a:lnTo>
                  <a:pt x="720080" y="604986"/>
                </a:lnTo>
                <a:lnTo>
                  <a:pt x="275852" y="1049214"/>
                </a:lnTo>
                <a:lnTo>
                  <a:pt x="21266" y="794627"/>
                </a:lnTo>
                <a:lnTo>
                  <a:pt x="455853" y="360040"/>
                </a:lnTo>
                <a:lnTo>
                  <a:pt x="0" y="360040"/>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700" dirty="0"/>
          </a:p>
        </p:txBody>
      </p:sp>
    </p:spTree>
    <p:extLst>
      <p:ext uri="{BB962C8B-B14F-4D97-AF65-F5344CB8AC3E}">
        <p14:creationId xmlns:p14="http://schemas.microsoft.com/office/powerpoint/2010/main" val="364653040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2EEF58-0D0B-C23E-70F0-95F4B253E45A}"/>
            </a:ext>
          </a:extLst>
        </p:cNvPr>
        <p:cNvGrpSpPr/>
        <p:nvPr/>
      </p:nvGrpSpPr>
      <p:grpSpPr>
        <a:xfrm>
          <a:off x="0" y="0"/>
          <a:ext cx="0" cy="0"/>
          <a:chOff x="0" y="0"/>
          <a:chExt cx="0" cy="0"/>
        </a:xfrm>
      </p:grpSpPr>
      <p:sp>
        <p:nvSpPr>
          <p:cNvPr id="21" name="Diamond 20">
            <a:extLst>
              <a:ext uri="{FF2B5EF4-FFF2-40B4-BE49-F238E27FC236}">
                <a16:creationId xmlns:a16="http://schemas.microsoft.com/office/drawing/2014/main" id="{C1351694-EF8F-8DEC-2E2D-9D22833DC58A}"/>
              </a:ext>
            </a:extLst>
          </p:cNvPr>
          <p:cNvSpPr/>
          <p:nvPr/>
        </p:nvSpPr>
        <p:spPr>
          <a:xfrm rot="2640837">
            <a:off x="11201799" y="100684"/>
            <a:ext cx="436586" cy="436586"/>
          </a:xfrm>
          <a:prstGeom prst="diamond">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5C15FD9A-D58B-37FD-9500-86BC2684C3D5}"/>
              </a:ext>
            </a:extLst>
          </p:cNvPr>
          <p:cNvSpPr/>
          <p:nvPr/>
        </p:nvSpPr>
        <p:spPr>
          <a:xfrm>
            <a:off x="10706737" y="607235"/>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diagram&#10;&#10;Description automatically generated">
            <a:extLst>
              <a:ext uri="{FF2B5EF4-FFF2-40B4-BE49-F238E27FC236}">
                <a16:creationId xmlns:a16="http://schemas.microsoft.com/office/drawing/2014/main" id="{1F281194-926E-C82C-C169-5CEB552E32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74409" y="1043821"/>
            <a:ext cx="8071958" cy="4802815"/>
          </a:xfrm>
          <a:prstGeom prst="rect">
            <a:avLst/>
          </a:prstGeom>
        </p:spPr>
      </p:pic>
    </p:spTree>
    <p:extLst>
      <p:ext uri="{BB962C8B-B14F-4D97-AF65-F5344CB8AC3E}">
        <p14:creationId xmlns:p14="http://schemas.microsoft.com/office/powerpoint/2010/main" val="123660890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053617-8FFC-F9EA-1D32-5EC6030F9B5E}"/>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B4384370-6269-4E81-890F-90352F609A29}"/>
              </a:ext>
            </a:extLst>
          </p:cNvPr>
          <p:cNvSpPr txBox="1"/>
          <p:nvPr/>
        </p:nvSpPr>
        <p:spPr>
          <a:xfrm>
            <a:off x="955791" y="1196366"/>
            <a:ext cx="3868540" cy="2431435"/>
          </a:xfrm>
          <a:prstGeom prst="rect">
            <a:avLst/>
          </a:prstGeom>
          <a:noFill/>
        </p:spPr>
        <p:txBody>
          <a:bodyPr wrap="square" rtlCol="0" anchor="ctr">
            <a:spAutoFit/>
          </a:bodyPr>
          <a:lstStyle/>
          <a:p>
            <a:r>
              <a:rPr lang="en-US" sz="4000" dirty="0" err="1">
                <a:solidFill>
                  <a:schemeClr val="bg1"/>
                </a:solidFill>
                <a:highlight>
                  <a:srgbClr val="000000"/>
                </a:highlight>
              </a:rPr>
              <a:t>Moleküler</a:t>
            </a:r>
            <a:r>
              <a:rPr lang="en-US" sz="4000" dirty="0">
                <a:solidFill>
                  <a:schemeClr val="bg1"/>
                </a:solidFill>
                <a:highlight>
                  <a:srgbClr val="000000"/>
                </a:highlight>
              </a:rPr>
              <a:t> </a:t>
            </a:r>
            <a:r>
              <a:rPr lang="en-US" sz="4000" dirty="0" err="1">
                <a:solidFill>
                  <a:schemeClr val="bg1"/>
                </a:solidFill>
                <a:highlight>
                  <a:srgbClr val="000000"/>
                </a:highlight>
              </a:rPr>
              <a:t>mekanik</a:t>
            </a:r>
            <a:r>
              <a:rPr lang="en-US" sz="4000" dirty="0">
                <a:solidFill>
                  <a:schemeClr val="bg1"/>
                </a:solidFill>
                <a:highlight>
                  <a:srgbClr val="000000"/>
                </a:highlight>
              </a:rPr>
              <a:t>:</a:t>
            </a:r>
            <a:r>
              <a:rPr lang="en-US" sz="3600" dirty="0">
                <a:solidFill>
                  <a:schemeClr val="bg1"/>
                </a:solidFill>
                <a:highlight>
                  <a:srgbClr val="000000"/>
                </a:highlight>
              </a:rPr>
              <a:t> Born-Oppenheimer </a:t>
            </a:r>
            <a:r>
              <a:rPr lang="en-US" sz="3600" dirty="0" err="1">
                <a:solidFill>
                  <a:schemeClr val="bg1"/>
                </a:solidFill>
                <a:highlight>
                  <a:srgbClr val="000000"/>
                </a:highlight>
              </a:rPr>
              <a:t>Yakınsaması</a:t>
            </a:r>
            <a:endParaRPr lang="en-US" sz="3600" dirty="0">
              <a:solidFill>
                <a:schemeClr val="bg1"/>
              </a:solidFill>
              <a:highlight>
                <a:srgbClr val="000000"/>
              </a:highlight>
            </a:endParaRPr>
          </a:p>
        </p:txBody>
      </p:sp>
      <p:grpSp>
        <p:nvGrpSpPr>
          <p:cNvPr id="20" name="Group 19">
            <a:extLst>
              <a:ext uri="{FF2B5EF4-FFF2-40B4-BE49-F238E27FC236}">
                <a16:creationId xmlns:a16="http://schemas.microsoft.com/office/drawing/2014/main" id="{E546CEAD-CA9B-8610-B1CC-8966BCE43694}"/>
              </a:ext>
            </a:extLst>
          </p:cNvPr>
          <p:cNvGrpSpPr/>
          <p:nvPr/>
        </p:nvGrpSpPr>
        <p:grpSpPr>
          <a:xfrm rot="16200000" flipH="1">
            <a:off x="2458686" y="4082555"/>
            <a:ext cx="3634011" cy="1097280"/>
            <a:chOff x="8230329" y="5360525"/>
            <a:chExt cx="3634011" cy="1097280"/>
          </a:xfrm>
        </p:grpSpPr>
        <p:sp>
          <p:nvSpPr>
            <p:cNvPr id="21" name="Rectangle 20">
              <a:extLst>
                <a:ext uri="{FF2B5EF4-FFF2-40B4-BE49-F238E27FC236}">
                  <a16:creationId xmlns:a16="http://schemas.microsoft.com/office/drawing/2014/main" id="{A70C819C-4028-89A5-C1CA-C2D3A9FABF12}"/>
                </a:ext>
              </a:extLst>
            </p:cNvPr>
            <p:cNvSpPr/>
            <p:nvPr/>
          </p:nvSpPr>
          <p:spPr>
            <a:xfrm rot="10800000" flipV="1">
              <a:off x="11772900"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626A4D55-549E-7C34-1E91-CE75C2BD0581}"/>
                </a:ext>
              </a:extLst>
            </p:cNvPr>
            <p:cNvSpPr/>
            <p:nvPr/>
          </p:nvSpPr>
          <p:spPr>
            <a:xfrm flipH="1">
              <a:off x="8230329" y="6366364"/>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6C2FC8DE-39E1-9EBF-25ED-4CF432422C3F}"/>
              </a:ext>
            </a:extLst>
          </p:cNvPr>
          <p:cNvGrpSpPr/>
          <p:nvPr/>
        </p:nvGrpSpPr>
        <p:grpSpPr>
          <a:xfrm rot="16200000" flipV="1">
            <a:off x="-701217" y="1737213"/>
            <a:ext cx="3643536" cy="1106806"/>
            <a:chOff x="8230329" y="5360525"/>
            <a:chExt cx="3643536" cy="1106806"/>
          </a:xfrm>
        </p:grpSpPr>
        <p:sp>
          <p:nvSpPr>
            <p:cNvPr id="24" name="Rectangle 23">
              <a:extLst>
                <a:ext uri="{FF2B5EF4-FFF2-40B4-BE49-F238E27FC236}">
                  <a16:creationId xmlns:a16="http://schemas.microsoft.com/office/drawing/2014/main" id="{E64F2B9B-55BF-5092-4292-9B2379CD6336}"/>
                </a:ext>
              </a:extLst>
            </p:cNvPr>
            <p:cNvSpPr/>
            <p:nvPr/>
          </p:nvSpPr>
          <p:spPr>
            <a:xfrm rot="10800000" flipV="1">
              <a:off x="11782425"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0E728FD1-5893-2A78-B01E-18B10D8F3A41}"/>
                </a:ext>
              </a:extLst>
            </p:cNvPr>
            <p:cNvSpPr/>
            <p:nvPr/>
          </p:nvSpPr>
          <p:spPr>
            <a:xfrm flipH="1">
              <a:off x="8230329" y="6375891"/>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F6BDDFE1-1F3F-F45D-77F3-D67E0F34D16F}"/>
              </a:ext>
            </a:extLst>
          </p:cNvPr>
          <p:cNvSpPr txBox="1"/>
          <p:nvPr/>
        </p:nvSpPr>
        <p:spPr>
          <a:xfrm>
            <a:off x="5241161" y="2444857"/>
            <a:ext cx="6646039" cy="2031325"/>
          </a:xfrm>
          <a:prstGeom prst="rect">
            <a:avLst/>
          </a:prstGeom>
          <a:noFill/>
        </p:spPr>
        <p:txBody>
          <a:bodyPr wrap="square" rtlCol="0">
            <a:spAutoFit/>
          </a:bodyPr>
          <a:lstStyle/>
          <a:p>
            <a:pPr algn="l"/>
            <a:r>
              <a:rPr lang="en-US" b="0" i="0" u="none" strike="noStrike" dirty="0">
                <a:solidFill>
                  <a:schemeClr val="bg1"/>
                </a:solidFill>
                <a:effectLst/>
              </a:rPr>
              <a:t>Born–Oppenheimer </a:t>
            </a:r>
            <a:r>
              <a:rPr lang="en-US" b="0" i="0" u="none" strike="noStrike" dirty="0" err="1">
                <a:solidFill>
                  <a:schemeClr val="bg1"/>
                </a:solidFill>
                <a:effectLst/>
              </a:rPr>
              <a:t>yaklaşımının</a:t>
            </a:r>
            <a:r>
              <a:rPr lang="en-US" b="0" i="0" u="none" strike="noStrike" dirty="0">
                <a:solidFill>
                  <a:schemeClr val="bg1"/>
                </a:solidFill>
                <a:effectLst/>
              </a:rPr>
              <a:t> </a:t>
            </a:r>
            <a:r>
              <a:rPr lang="en-US" b="0" i="0" u="none" strike="noStrike" dirty="0" err="1">
                <a:solidFill>
                  <a:schemeClr val="bg1"/>
                </a:solidFill>
                <a:effectLst/>
              </a:rPr>
              <a:t>geçerli</a:t>
            </a:r>
            <a:r>
              <a:rPr lang="en-US" b="0" i="0" u="none" strike="noStrike" dirty="0">
                <a:solidFill>
                  <a:schemeClr val="bg1"/>
                </a:solidFill>
                <a:effectLst/>
              </a:rPr>
              <a:t> </a:t>
            </a:r>
            <a:r>
              <a:rPr lang="en-US" b="0" i="0" u="none" strike="noStrike" dirty="0" err="1">
                <a:solidFill>
                  <a:schemeClr val="bg1"/>
                </a:solidFill>
                <a:effectLst/>
              </a:rPr>
              <a:t>olduğu</a:t>
            </a:r>
            <a:r>
              <a:rPr lang="en-US" b="0" i="0" u="none" strike="noStrike" dirty="0">
                <a:solidFill>
                  <a:schemeClr val="bg1"/>
                </a:solidFill>
                <a:effectLst/>
              </a:rPr>
              <a:t> </a:t>
            </a:r>
            <a:r>
              <a:rPr lang="en-US" b="0" i="0" u="none" strike="noStrike" dirty="0" err="1">
                <a:solidFill>
                  <a:schemeClr val="bg1"/>
                </a:solidFill>
                <a:effectLst/>
              </a:rPr>
              <a:t>varsayılır</a:t>
            </a:r>
            <a:r>
              <a:rPr lang="en-US" b="0" i="0" u="none" strike="noStrike" dirty="0">
                <a:solidFill>
                  <a:schemeClr val="bg1"/>
                </a:solidFill>
                <a:effectLst/>
              </a:rPr>
              <a:t> </a:t>
            </a:r>
            <a:r>
              <a:rPr lang="en-US" b="0" i="0" u="none" strike="noStrike" dirty="0" err="1">
                <a:solidFill>
                  <a:schemeClr val="bg1"/>
                </a:solidFill>
                <a:effectLst/>
              </a:rPr>
              <a:t>ve</a:t>
            </a:r>
            <a:r>
              <a:rPr lang="en-US" b="0" i="0" u="none" strike="noStrike" dirty="0">
                <a:solidFill>
                  <a:schemeClr val="bg1"/>
                </a:solidFill>
                <a:effectLst/>
              </a:rPr>
              <a:t> </a:t>
            </a:r>
            <a:r>
              <a:rPr lang="en-US" b="0" i="0" u="none" strike="noStrike" dirty="0" err="1">
                <a:solidFill>
                  <a:schemeClr val="bg1"/>
                </a:solidFill>
                <a:effectLst/>
              </a:rPr>
              <a:t>tüm</a:t>
            </a:r>
            <a:r>
              <a:rPr lang="en-US" b="0" i="0" u="none" strike="noStrike" dirty="0">
                <a:solidFill>
                  <a:schemeClr val="bg1"/>
                </a:solidFill>
                <a:effectLst/>
              </a:rPr>
              <a:t> </a:t>
            </a:r>
            <a:r>
              <a:rPr lang="en-US" b="0" i="0" u="none" strike="noStrike" dirty="0" err="1">
                <a:solidFill>
                  <a:schemeClr val="bg1"/>
                </a:solidFill>
                <a:effectLst/>
              </a:rPr>
              <a:t>sistemlerin</a:t>
            </a:r>
            <a:r>
              <a:rPr lang="en-US" b="0" i="0" u="none" strike="noStrike" dirty="0">
                <a:solidFill>
                  <a:schemeClr val="bg1"/>
                </a:solidFill>
                <a:effectLst/>
              </a:rPr>
              <a:t> </a:t>
            </a:r>
            <a:r>
              <a:rPr lang="en-US" b="0" i="0" u="none" strike="noStrike" dirty="0" err="1">
                <a:solidFill>
                  <a:schemeClr val="bg1"/>
                </a:solidFill>
                <a:effectLst/>
              </a:rPr>
              <a:t>potansiyel</a:t>
            </a:r>
            <a:r>
              <a:rPr lang="en-US" b="0" i="0" u="none" strike="noStrike" dirty="0">
                <a:solidFill>
                  <a:schemeClr val="bg1"/>
                </a:solidFill>
                <a:effectLst/>
              </a:rPr>
              <a:t> </a:t>
            </a:r>
            <a:r>
              <a:rPr lang="en-US" b="0" i="0" u="none" strike="noStrike" dirty="0" err="1">
                <a:solidFill>
                  <a:schemeClr val="bg1"/>
                </a:solidFill>
                <a:effectLst/>
              </a:rPr>
              <a:t>enerjisi</a:t>
            </a:r>
            <a:r>
              <a:rPr lang="en-US" b="0" i="0" u="none" strike="noStrike" dirty="0">
                <a:solidFill>
                  <a:schemeClr val="bg1"/>
                </a:solidFill>
                <a:effectLst/>
              </a:rPr>
              <a:t>, </a:t>
            </a:r>
            <a:r>
              <a:rPr lang="en-US" b="0" i="0" u="none" strike="noStrike" dirty="0" err="1">
                <a:solidFill>
                  <a:schemeClr val="bg1"/>
                </a:solidFill>
                <a:effectLst/>
              </a:rPr>
              <a:t>kuvvet</a:t>
            </a:r>
            <a:r>
              <a:rPr lang="en-US" b="0" i="0" u="none" strike="noStrike" dirty="0">
                <a:solidFill>
                  <a:schemeClr val="bg1"/>
                </a:solidFill>
                <a:effectLst/>
              </a:rPr>
              <a:t> </a:t>
            </a:r>
            <a:r>
              <a:rPr lang="en-US" b="0" i="0" u="none" strike="noStrike" dirty="0" err="1">
                <a:solidFill>
                  <a:schemeClr val="bg1"/>
                </a:solidFill>
                <a:effectLst/>
              </a:rPr>
              <a:t>alanları</a:t>
            </a:r>
            <a:r>
              <a:rPr lang="en-US" b="0" i="0" u="none" strike="noStrike" dirty="0">
                <a:solidFill>
                  <a:schemeClr val="bg1"/>
                </a:solidFill>
                <a:effectLst/>
              </a:rPr>
              <a:t> </a:t>
            </a:r>
            <a:r>
              <a:rPr lang="en-US" b="0" i="0" u="none" strike="noStrike" dirty="0" err="1">
                <a:solidFill>
                  <a:schemeClr val="bg1"/>
                </a:solidFill>
                <a:effectLst/>
              </a:rPr>
              <a:t>kullanılarak</a:t>
            </a:r>
            <a:r>
              <a:rPr lang="en-US" b="0" i="0" u="none" strike="noStrike" dirty="0">
                <a:solidFill>
                  <a:schemeClr val="bg1"/>
                </a:solidFill>
                <a:effectLst/>
              </a:rPr>
              <a:t> </a:t>
            </a:r>
            <a:r>
              <a:rPr lang="en-US" b="0" i="0" u="none" strike="noStrike" dirty="0" err="1">
                <a:solidFill>
                  <a:schemeClr val="bg1"/>
                </a:solidFill>
                <a:effectLst/>
              </a:rPr>
              <a:t>nükleer</a:t>
            </a:r>
            <a:r>
              <a:rPr lang="en-US" b="0" i="0" u="none" strike="noStrike" dirty="0">
                <a:solidFill>
                  <a:schemeClr val="bg1"/>
                </a:solidFill>
                <a:effectLst/>
              </a:rPr>
              <a:t> </a:t>
            </a:r>
            <a:r>
              <a:rPr lang="en-US" b="0" i="0" u="none" strike="noStrike" dirty="0" err="1">
                <a:solidFill>
                  <a:schemeClr val="bg1"/>
                </a:solidFill>
                <a:effectLst/>
              </a:rPr>
              <a:t>koordinatların</a:t>
            </a:r>
            <a:r>
              <a:rPr lang="en-US" b="0" i="0" u="none" strike="noStrike" dirty="0">
                <a:solidFill>
                  <a:schemeClr val="bg1"/>
                </a:solidFill>
                <a:effectLst/>
              </a:rPr>
              <a:t> </a:t>
            </a:r>
            <a:r>
              <a:rPr lang="en-US" b="0" i="0" u="none" strike="noStrike" dirty="0" err="1">
                <a:solidFill>
                  <a:schemeClr val="bg1"/>
                </a:solidFill>
                <a:effectLst/>
              </a:rPr>
              <a:t>bir</a:t>
            </a:r>
            <a:r>
              <a:rPr lang="en-US" b="0" i="0" u="none" strike="noStrike" dirty="0">
                <a:solidFill>
                  <a:schemeClr val="bg1"/>
                </a:solidFill>
                <a:effectLst/>
              </a:rPr>
              <a:t> </a:t>
            </a:r>
            <a:r>
              <a:rPr lang="en-US" b="0" i="0" u="none" strike="noStrike" dirty="0" err="1">
                <a:solidFill>
                  <a:schemeClr val="bg1"/>
                </a:solidFill>
                <a:effectLst/>
              </a:rPr>
              <a:t>fonksiyonu</a:t>
            </a:r>
            <a:r>
              <a:rPr lang="en-US" b="0" i="0" u="none" strike="noStrike" dirty="0">
                <a:solidFill>
                  <a:schemeClr val="bg1"/>
                </a:solidFill>
                <a:effectLst/>
              </a:rPr>
              <a:t> </a:t>
            </a:r>
            <a:r>
              <a:rPr lang="en-US" b="0" i="0" u="none" strike="noStrike" dirty="0" err="1">
                <a:solidFill>
                  <a:schemeClr val="bg1"/>
                </a:solidFill>
                <a:effectLst/>
              </a:rPr>
              <a:t>olarak</a:t>
            </a:r>
            <a:r>
              <a:rPr lang="en-US" b="0" i="0" u="none" strike="noStrike" dirty="0">
                <a:solidFill>
                  <a:schemeClr val="bg1"/>
                </a:solidFill>
                <a:effectLst/>
              </a:rPr>
              <a:t> </a:t>
            </a:r>
            <a:r>
              <a:rPr lang="en-US" b="0" i="0" u="none" strike="noStrike" dirty="0" err="1">
                <a:solidFill>
                  <a:schemeClr val="bg1"/>
                </a:solidFill>
                <a:effectLst/>
              </a:rPr>
              <a:t>hesaplanır</a:t>
            </a:r>
            <a:r>
              <a:rPr lang="en-US" b="0" i="0" u="none" strike="noStrike" dirty="0">
                <a:solidFill>
                  <a:schemeClr val="bg1"/>
                </a:solidFill>
                <a:effectLst/>
              </a:rPr>
              <a:t>. </a:t>
            </a:r>
            <a:r>
              <a:rPr lang="en-US" b="0" i="0" u="none" strike="noStrike" dirty="0" err="1">
                <a:solidFill>
                  <a:schemeClr val="bg1"/>
                </a:solidFill>
                <a:effectLst/>
              </a:rPr>
              <a:t>Moleküler</a:t>
            </a:r>
            <a:r>
              <a:rPr lang="en-US" b="0" i="0" u="none" strike="noStrike" dirty="0">
                <a:solidFill>
                  <a:schemeClr val="bg1"/>
                </a:solidFill>
                <a:effectLst/>
              </a:rPr>
              <a:t> </a:t>
            </a:r>
            <a:r>
              <a:rPr lang="en-US" b="0" i="0" u="none" strike="noStrike" dirty="0" err="1">
                <a:solidFill>
                  <a:schemeClr val="bg1"/>
                </a:solidFill>
                <a:effectLst/>
              </a:rPr>
              <a:t>mekanik</a:t>
            </a:r>
            <a:r>
              <a:rPr lang="en-US" b="0" i="0" u="none" strike="noStrike" dirty="0">
                <a:solidFill>
                  <a:schemeClr val="bg1"/>
                </a:solidFill>
                <a:effectLst/>
              </a:rPr>
              <a:t>, </a:t>
            </a:r>
            <a:r>
              <a:rPr lang="en-US" b="0" i="0" u="none" strike="noStrike" dirty="0" err="1">
                <a:solidFill>
                  <a:schemeClr val="bg1"/>
                </a:solidFill>
                <a:effectLst/>
              </a:rPr>
              <a:t>küçük</a:t>
            </a:r>
            <a:r>
              <a:rPr lang="en-US" b="0" i="0" u="none" strike="noStrike" dirty="0">
                <a:solidFill>
                  <a:schemeClr val="bg1"/>
                </a:solidFill>
                <a:effectLst/>
              </a:rPr>
              <a:t> </a:t>
            </a:r>
            <a:r>
              <a:rPr lang="en-US" b="0" i="0" u="none" strike="noStrike" dirty="0" err="1">
                <a:solidFill>
                  <a:schemeClr val="bg1"/>
                </a:solidFill>
                <a:effectLst/>
              </a:rPr>
              <a:t>moleküllerden</a:t>
            </a:r>
            <a:r>
              <a:rPr lang="en-US" b="0" i="0" u="none" strike="noStrike" dirty="0">
                <a:solidFill>
                  <a:schemeClr val="bg1"/>
                </a:solidFill>
                <a:effectLst/>
              </a:rPr>
              <a:t> </a:t>
            </a:r>
            <a:r>
              <a:rPr lang="en-US" b="0" i="0" u="none" strike="noStrike" dirty="0" err="1">
                <a:solidFill>
                  <a:schemeClr val="bg1"/>
                </a:solidFill>
                <a:effectLst/>
              </a:rPr>
              <a:t>büyük</a:t>
            </a:r>
            <a:r>
              <a:rPr lang="en-US" b="0" i="0" u="none" strike="noStrike" dirty="0">
                <a:solidFill>
                  <a:schemeClr val="bg1"/>
                </a:solidFill>
                <a:effectLst/>
              </a:rPr>
              <a:t> </a:t>
            </a:r>
            <a:r>
              <a:rPr lang="en-US" b="0" i="0" u="none" strike="noStrike" dirty="0" err="1">
                <a:solidFill>
                  <a:schemeClr val="bg1"/>
                </a:solidFill>
                <a:effectLst/>
              </a:rPr>
              <a:t>biyolojik</a:t>
            </a:r>
            <a:r>
              <a:rPr lang="en-US" b="0" i="0" u="none" strike="noStrike" dirty="0">
                <a:solidFill>
                  <a:schemeClr val="bg1"/>
                </a:solidFill>
                <a:effectLst/>
              </a:rPr>
              <a:t> </a:t>
            </a:r>
            <a:r>
              <a:rPr lang="en-US" b="0" i="0" u="none" strike="noStrike" dirty="0" err="1">
                <a:solidFill>
                  <a:schemeClr val="bg1"/>
                </a:solidFill>
                <a:effectLst/>
              </a:rPr>
              <a:t>sistemlere</a:t>
            </a:r>
            <a:r>
              <a:rPr lang="en-US" b="0" i="0" u="none" strike="noStrike" dirty="0">
                <a:solidFill>
                  <a:schemeClr val="bg1"/>
                </a:solidFill>
                <a:effectLst/>
              </a:rPr>
              <a:t> </a:t>
            </a:r>
            <a:r>
              <a:rPr lang="en-US" b="0" i="0" u="none" strike="noStrike" dirty="0" err="1">
                <a:solidFill>
                  <a:schemeClr val="bg1"/>
                </a:solidFill>
                <a:effectLst/>
              </a:rPr>
              <a:t>veya</a:t>
            </a:r>
            <a:r>
              <a:rPr lang="en-US" b="0" i="0" u="none" strike="noStrike" dirty="0">
                <a:solidFill>
                  <a:schemeClr val="bg1"/>
                </a:solidFill>
                <a:effectLst/>
              </a:rPr>
              <a:t> </a:t>
            </a:r>
            <a:r>
              <a:rPr lang="en-US" b="0" i="0" u="none" strike="noStrike" dirty="0" err="1">
                <a:solidFill>
                  <a:schemeClr val="bg1"/>
                </a:solidFill>
                <a:effectLst/>
              </a:rPr>
              <a:t>binlerce</a:t>
            </a:r>
            <a:r>
              <a:rPr lang="en-US" b="0" i="0" u="none" strike="noStrike" dirty="0">
                <a:solidFill>
                  <a:schemeClr val="bg1"/>
                </a:solidFill>
                <a:effectLst/>
              </a:rPr>
              <a:t> </a:t>
            </a:r>
            <a:r>
              <a:rPr lang="en-US" b="0" i="0" u="none" strike="noStrike" dirty="0" err="1">
                <a:solidFill>
                  <a:schemeClr val="bg1"/>
                </a:solidFill>
                <a:effectLst/>
              </a:rPr>
              <a:t>ila</a:t>
            </a:r>
            <a:r>
              <a:rPr lang="en-US" b="0" i="0" u="none" strike="noStrike" dirty="0">
                <a:solidFill>
                  <a:schemeClr val="bg1"/>
                </a:solidFill>
                <a:effectLst/>
              </a:rPr>
              <a:t> </a:t>
            </a:r>
            <a:r>
              <a:rPr lang="en-US" b="0" i="0" u="none" strike="noStrike" dirty="0" err="1">
                <a:solidFill>
                  <a:schemeClr val="bg1"/>
                </a:solidFill>
                <a:effectLst/>
              </a:rPr>
              <a:t>milyonlarca</a:t>
            </a:r>
            <a:r>
              <a:rPr lang="en-US" b="0" i="0" u="none" strike="noStrike" dirty="0">
                <a:solidFill>
                  <a:schemeClr val="bg1"/>
                </a:solidFill>
                <a:effectLst/>
              </a:rPr>
              <a:t> atom </a:t>
            </a:r>
            <a:r>
              <a:rPr lang="en-US" b="0" i="0" u="none" strike="noStrike" dirty="0" err="1">
                <a:solidFill>
                  <a:schemeClr val="bg1"/>
                </a:solidFill>
                <a:effectLst/>
              </a:rPr>
              <a:t>içeren</a:t>
            </a:r>
            <a:r>
              <a:rPr lang="en-US" b="0" i="0" u="none" strike="noStrike" dirty="0">
                <a:solidFill>
                  <a:schemeClr val="bg1"/>
                </a:solidFill>
                <a:effectLst/>
              </a:rPr>
              <a:t> </a:t>
            </a:r>
            <a:r>
              <a:rPr lang="en-US" b="0" i="0" u="none" strike="noStrike" dirty="0" err="1">
                <a:solidFill>
                  <a:schemeClr val="bg1"/>
                </a:solidFill>
                <a:effectLst/>
              </a:rPr>
              <a:t>malzeme</a:t>
            </a:r>
            <a:r>
              <a:rPr lang="en-US" b="0" i="0" u="none" strike="noStrike" dirty="0">
                <a:solidFill>
                  <a:schemeClr val="bg1"/>
                </a:solidFill>
                <a:effectLst/>
              </a:rPr>
              <a:t> </a:t>
            </a:r>
            <a:r>
              <a:rPr lang="en-US" b="0" i="0" u="none" strike="noStrike" dirty="0" err="1">
                <a:solidFill>
                  <a:schemeClr val="bg1"/>
                </a:solidFill>
                <a:effectLst/>
              </a:rPr>
              <a:t>topluluklarına</a:t>
            </a:r>
            <a:r>
              <a:rPr lang="en-US" b="0" i="0" u="none" strike="noStrike" dirty="0">
                <a:solidFill>
                  <a:schemeClr val="bg1"/>
                </a:solidFill>
                <a:effectLst/>
              </a:rPr>
              <a:t> </a:t>
            </a:r>
            <a:r>
              <a:rPr lang="en-US" b="0" i="0" u="none" strike="noStrike" dirty="0" err="1">
                <a:solidFill>
                  <a:schemeClr val="bg1"/>
                </a:solidFill>
                <a:effectLst/>
              </a:rPr>
              <a:t>kadar</a:t>
            </a:r>
            <a:r>
              <a:rPr lang="en-US" b="0" i="0" u="none" strike="noStrike" dirty="0">
                <a:solidFill>
                  <a:schemeClr val="bg1"/>
                </a:solidFill>
                <a:effectLst/>
              </a:rPr>
              <a:t> </a:t>
            </a:r>
            <a:r>
              <a:rPr lang="en-US" b="0" i="0" u="none" strike="noStrike" dirty="0" err="1">
                <a:solidFill>
                  <a:schemeClr val="bg1"/>
                </a:solidFill>
                <a:effectLst/>
              </a:rPr>
              <a:t>farklı</a:t>
            </a:r>
            <a:r>
              <a:rPr lang="en-US" b="0" i="0" u="none" strike="noStrike" dirty="0">
                <a:solidFill>
                  <a:schemeClr val="bg1"/>
                </a:solidFill>
                <a:effectLst/>
              </a:rPr>
              <a:t> </a:t>
            </a:r>
            <a:r>
              <a:rPr lang="en-US" b="0" i="0" u="none" strike="noStrike" dirty="0" err="1">
                <a:solidFill>
                  <a:schemeClr val="bg1"/>
                </a:solidFill>
                <a:effectLst/>
              </a:rPr>
              <a:t>boyut</a:t>
            </a:r>
            <a:r>
              <a:rPr lang="en-US" b="0" i="0" u="none" strike="noStrike" dirty="0">
                <a:solidFill>
                  <a:schemeClr val="bg1"/>
                </a:solidFill>
                <a:effectLst/>
              </a:rPr>
              <a:t> </a:t>
            </a:r>
            <a:r>
              <a:rPr lang="en-US" b="0" i="0" u="none" strike="noStrike" dirty="0" err="1">
                <a:solidFill>
                  <a:schemeClr val="bg1"/>
                </a:solidFill>
                <a:effectLst/>
              </a:rPr>
              <a:t>ve</a:t>
            </a:r>
            <a:r>
              <a:rPr lang="en-US" b="0" i="0" u="none" strike="noStrike" dirty="0">
                <a:solidFill>
                  <a:schemeClr val="bg1"/>
                </a:solidFill>
                <a:effectLst/>
              </a:rPr>
              <a:t> </a:t>
            </a:r>
            <a:r>
              <a:rPr lang="en-US" b="0" i="0" u="none" strike="noStrike" dirty="0" err="1">
                <a:solidFill>
                  <a:schemeClr val="bg1"/>
                </a:solidFill>
                <a:effectLst/>
              </a:rPr>
              <a:t>karmaşıklıktaki</a:t>
            </a:r>
            <a:r>
              <a:rPr lang="en-US" b="0" i="0" u="none" strike="noStrike" dirty="0">
                <a:solidFill>
                  <a:schemeClr val="bg1"/>
                </a:solidFill>
                <a:effectLst/>
              </a:rPr>
              <a:t> </a:t>
            </a:r>
            <a:r>
              <a:rPr lang="en-US" b="0" i="0" u="none" strike="noStrike" dirty="0" err="1">
                <a:solidFill>
                  <a:schemeClr val="bg1"/>
                </a:solidFill>
                <a:effectLst/>
              </a:rPr>
              <a:t>molekül</a:t>
            </a:r>
            <a:r>
              <a:rPr lang="en-US" b="0" i="0" u="none" strike="noStrike" dirty="0">
                <a:solidFill>
                  <a:schemeClr val="bg1"/>
                </a:solidFill>
                <a:effectLst/>
              </a:rPr>
              <a:t> </a:t>
            </a:r>
            <a:r>
              <a:rPr lang="en-US" b="0" i="0" u="none" strike="noStrike" dirty="0" err="1">
                <a:solidFill>
                  <a:schemeClr val="bg1"/>
                </a:solidFill>
                <a:effectLst/>
              </a:rPr>
              <a:t>sistemlerini</a:t>
            </a:r>
            <a:r>
              <a:rPr lang="en-US" b="0" i="0" u="none" strike="noStrike" dirty="0">
                <a:solidFill>
                  <a:schemeClr val="bg1"/>
                </a:solidFill>
                <a:effectLst/>
              </a:rPr>
              <a:t> </a:t>
            </a:r>
            <a:r>
              <a:rPr lang="en-US" b="0" i="0" u="none" strike="noStrike" dirty="0" err="1">
                <a:solidFill>
                  <a:schemeClr val="bg1"/>
                </a:solidFill>
                <a:effectLst/>
              </a:rPr>
              <a:t>incelemek</a:t>
            </a:r>
            <a:r>
              <a:rPr lang="en-US" b="0" i="0" u="none" strike="noStrike" dirty="0">
                <a:solidFill>
                  <a:schemeClr val="bg1"/>
                </a:solidFill>
                <a:effectLst/>
              </a:rPr>
              <a:t> </a:t>
            </a:r>
            <a:r>
              <a:rPr lang="en-US" b="0" i="0" u="none" strike="noStrike" dirty="0" err="1">
                <a:solidFill>
                  <a:schemeClr val="bg1"/>
                </a:solidFill>
                <a:effectLst/>
              </a:rPr>
              <a:t>için</a:t>
            </a:r>
            <a:r>
              <a:rPr lang="en-US" b="0" i="0" u="none" strike="noStrike" dirty="0">
                <a:solidFill>
                  <a:schemeClr val="bg1"/>
                </a:solidFill>
                <a:effectLst/>
              </a:rPr>
              <a:t> </a:t>
            </a:r>
            <a:r>
              <a:rPr lang="en-US" b="0" i="0" u="none" strike="noStrike" dirty="0" err="1">
                <a:solidFill>
                  <a:schemeClr val="bg1"/>
                </a:solidFill>
                <a:effectLst/>
              </a:rPr>
              <a:t>kullanılabilir</a:t>
            </a:r>
            <a:r>
              <a:rPr lang="en-US" b="0" i="0" u="none" strike="noStrike" dirty="0">
                <a:solidFill>
                  <a:schemeClr val="bg1"/>
                </a:solidFill>
                <a:effectLst/>
              </a:rPr>
              <a:t>.</a:t>
            </a:r>
          </a:p>
        </p:txBody>
      </p:sp>
    </p:spTree>
    <p:extLst>
      <p:ext uri="{BB962C8B-B14F-4D97-AF65-F5344CB8AC3E}">
        <p14:creationId xmlns:p14="http://schemas.microsoft.com/office/powerpoint/2010/main" val="8106363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87AE72-E988-677D-18E5-D0636E090EA5}"/>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2FB589C7-0BCC-40C9-E61B-C20DF45EDB17}"/>
              </a:ext>
            </a:extLst>
          </p:cNvPr>
          <p:cNvSpPr txBox="1"/>
          <p:nvPr/>
        </p:nvSpPr>
        <p:spPr>
          <a:xfrm>
            <a:off x="955791" y="1196366"/>
            <a:ext cx="3868540" cy="2431435"/>
          </a:xfrm>
          <a:prstGeom prst="rect">
            <a:avLst/>
          </a:prstGeom>
          <a:noFill/>
        </p:spPr>
        <p:txBody>
          <a:bodyPr wrap="square" rtlCol="0" anchor="ctr">
            <a:spAutoFit/>
          </a:bodyPr>
          <a:lstStyle/>
          <a:p>
            <a:r>
              <a:rPr lang="en-US" sz="4000" dirty="0" err="1">
                <a:solidFill>
                  <a:schemeClr val="bg1"/>
                </a:solidFill>
                <a:highlight>
                  <a:srgbClr val="000000"/>
                </a:highlight>
              </a:rPr>
              <a:t>Moleküler</a:t>
            </a:r>
            <a:r>
              <a:rPr lang="en-US" sz="4000" dirty="0">
                <a:solidFill>
                  <a:schemeClr val="bg1"/>
                </a:solidFill>
                <a:highlight>
                  <a:srgbClr val="000000"/>
                </a:highlight>
              </a:rPr>
              <a:t> </a:t>
            </a:r>
            <a:r>
              <a:rPr lang="en-US" sz="4000" dirty="0" err="1">
                <a:solidFill>
                  <a:schemeClr val="bg1"/>
                </a:solidFill>
                <a:highlight>
                  <a:srgbClr val="000000"/>
                </a:highlight>
              </a:rPr>
              <a:t>mekanik</a:t>
            </a:r>
            <a:r>
              <a:rPr lang="en-US" sz="4000" dirty="0">
                <a:solidFill>
                  <a:schemeClr val="bg1"/>
                </a:solidFill>
                <a:highlight>
                  <a:srgbClr val="000000"/>
                </a:highlight>
              </a:rPr>
              <a:t>:</a:t>
            </a:r>
            <a:r>
              <a:rPr lang="en-US" sz="3600" dirty="0">
                <a:solidFill>
                  <a:schemeClr val="bg1"/>
                </a:solidFill>
                <a:highlight>
                  <a:srgbClr val="000000"/>
                </a:highlight>
              </a:rPr>
              <a:t> Born Oppenheimer </a:t>
            </a:r>
            <a:r>
              <a:rPr lang="en-US" sz="3600" dirty="0" err="1">
                <a:solidFill>
                  <a:schemeClr val="bg1"/>
                </a:solidFill>
                <a:highlight>
                  <a:srgbClr val="000000"/>
                </a:highlight>
              </a:rPr>
              <a:t>Yakınsaması</a:t>
            </a:r>
            <a:endParaRPr lang="en-US" sz="3600" dirty="0">
              <a:solidFill>
                <a:schemeClr val="bg1"/>
              </a:solidFill>
              <a:highlight>
                <a:srgbClr val="000000"/>
              </a:highlight>
            </a:endParaRPr>
          </a:p>
        </p:txBody>
      </p:sp>
      <p:grpSp>
        <p:nvGrpSpPr>
          <p:cNvPr id="20" name="Group 19">
            <a:extLst>
              <a:ext uri="{FF2B5EF4-FFF2-40B4-BE49-F238E27FC236}">
                <a16:creationId xmlns:a16="http://schemas.microsoft.com/office/drawing/2014/main" id="{4081AEA1-CD7C-2975-8831-23586EF07F50}"/>
              </a:ext>
            </a:extLst>
          </p:cNvPr>
          <p:cNvGrpSpPr/>
          <p:nvPr/>
        </p:nvGrpSpPr>
        <p:grpSpPr>
          <a:xfrm rot="16200000" flipH="1">
            <a:off x="2458686" y="4082555"/>
            <a:ext cx="3634011" cy="1097280"/>
            <a:chOff x="8230329" y="5360525"/>
            <a:chExt cx="3634011" cy="1097280"/>
          </a:xfrm>
        </p:grpSpPr>
        <p:sp>
          <p:nvSpPr>
            <p:cNvPr id="21" name="Rectangle 20">
              <a:extLst>
                <a:ext uri="{FF2B5EF4-FFF2-40B4-BE49-F238E27FC236}">
                  <a16:creationId xmlns:a16="http://schemas.microsoft.com/office/drawing/2014/main" id="{E44FB656-AA69-6173-58CF-3214B269B185}"/>
                </a:ext>
              </a:extLst>
            </p:cNvPr>
            <p:cNvSpPr/>
            <p:nvPr/>
          </p:nvSpPr>
          <p:spPr>
            <a:xfrm rot="10800000" flipV="1">
              <a:off x="11772900"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F3A27A8-82BF-6B4E-064A-E5B57E6E9341}"/>
                </a:ext>
              </a:extLst>
            </p:cNvPr>
            <p:cNvSpPr/>
            <p:nvPr/>
          </p:nvSpPr>
          <p:spPr>
            <a:xfrm flipH="1">
              <a:off x="8230329" y="6366364"/>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805A78DC-912E-E937-49DF-97FB3E0D6196}"/>
              </a:ext>
            </a:extLst>
          </p:cNvPr>
          <p:cNvGrpSpPr/>
          <p:nvPr/>
        </p:nvGrpSpPr>
        <p:grpSpPr>
          <a:xfrm rot="16200000" flipV="1">
            <a:off x="-701217" y="1737213"/>
            <a:ext cx="3643536" cy="1106806"/>
            <a:chOff x="8230329" y="5360525"/>
            <a:chExt cx="3643536" cy="1106806"/>
          </a:xfrm>
        </p:grpSpPr>
        <p:sp>
          <p:nvSpPr>
            <p:cNvPr id="24" name="Rectangle 23">
              <a:extLst>
                <a:ext uri="{FF2B5EF4-FFF2-40B4-BE49-F238E27FC236}">
                  <a16:creationId xmlns:a16="http://schemas.microsoft.com/office/drawing/2014/main" id="{6A9E3FF4-FE56-3C9E-FF8D-419B849786E9}"/>
                </a:ext>
              </a:extLst>
            </p:cNvPr>
            <p:cNvSpPr/>
            <p:nvPr/>
          </p:nvSpPr>
          <p:spPr>
            <a:xfrm rot="10800000" flipV="1">
              <a:off x="11782425"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463E032-2C81-4F9D-7A14-B92A02881740}"/>
                </a:ext>
              </a:extLst>
            </p:cNvPr>
            <p:cNvSpPr/>
            <p:nvPr/>
          </p:nvSpPr>
          <p:spPr>
            <a:xfrm flipH="1">
              <a:off x="8230329" y="6375891"/>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F6E236AD-72EB-6C0D-9109-B6A07BC62DE9}"/>
              </a:ext>
            </a:extLst>
          </p:cNvPr>
          <p:cNvSpPr txBox="1"/>
          <p:nvPr/>
        </p:nvSpPr>
        <p:spPr>
          <a:xfrm>
            <a:off x="5241161" y="2444857"/>
            <a:ext cx="6646039" cy="2585323"/>
          </a:xfrm>
          <a:prstGeom prst="rect">
            <a:avLst/>
          </a:prstGeom>
          <a:noFill/>
        </p:spPr>
        <p:txBody>
          <a:bodyPr wrap="square" rtlCol="0">
            <a:spAutoFit/>
          </a:bodyPr>
          <a:lstStyle/>
          <a:p>
            <a:pPr algn="l"/>
            <a:r>
              <a:rPr lang="en-US" dirty="0">
                <a:solidFill>
                  <a:schemeClr val="bg1"/>
                </a:solidFill>
              </a:rPr>
              <a:t>Bu </a:t>
            </a:r>
            <a:r>
              <a:rPr lang="en-US" dirty="0" err="1">
                <a:solidFill>
                  <a:schemeClr val="bg1"/>
                </a:solidFill>
              </a:rPr>
              <a:t>yaklaşım</a:t>
            </a:r>
            <a:r>
              <a:rPr lang="en-US" dirty="0">
                <a:solidFill>
                  <a:schemeClr val="bg1"/>
                </a:solidFill>
              </a:rPr>
              <a:t>, </a:t>
            </a:r>
            <a:r>
              <a:rPr lang="en-US" dirty="0" err="1">
                <a:solidFill>
                  <a:schemeClr val="bg1"/>
                </a:solidFill>
              </a:rPr>
              <a:t>bir</a:t>
            </a:r>
            <a:r>
              <a:rPr lang="en-US" dirty="0">
                <a:solidFill>
                  <a:schemeClr val="bg1"/>
                </a:solidFill>
              </a:rPr>
              <a:t> </a:t>
            </a:r>
            <a:r>
              <a:rPr lang="en-US" dirty="0" err="1">
                <a:solidFill>
                  <a:schemeClr val="bg1"/>
                </a:solidFill>
              </a:rPr>
              <a:t>moleküldeki</a:t>
            </a:r>
            <a:r>
              <a:rPr lang="en-US" dirty="0">
                <a:solidFill>
                  <a:schemeClr val="bg1"/>
                </a:solidFill>
              </a:rPr>
              <a:t> </a:t>
            </a:r>
            <a:r>
              <a:rPr lang="en-US" dirty="0" err="1">
                <a:solidFill>
                  <a:schemeClr val="bg1"/>
                </a:solidFill>
              </a:rPr>
              <a:t>elektronların</a:t>
            </a:r>
            <a:r>
              <a:rPr lang="en-US" dirty="0">
                <a:solidFill>
                  <a:schemeClr val="bg1"/>
                </a:solidFill>
              </a:rPr>
              <a:t> </a:t>
            </a:r>
            <a:r>
              <a:rPr lang="en-US" dirty="0" err="1">
                <a:solidFill>
                  <a:schemeClr val="bg1"/>
                </a:solidFill>
              </a:rPr>
              <a:t>hareketinin</a:t>
            </a:r>
            <a:r>
              <a:rPr lang="en-US" dirty="0">
                <a:solidFill>
                  <a:schemeClr val="bg1"/>
                </a:solidFill>
              </a:rPr>
              <a:t>, atom </a:t>
            </a:r>
            <a:r>
              <a:rPr lang="en-US" dirty="0" err="1">
                <a:solidFill>
                  <a:schemeClr val="bg1"/>
                </a:solidFill>
              </a:rPr>
              <a:t>çekirdeklerinin</a:t>
            </a:r>
            <a:r>
              <a:rPr lang="en-US" dirty="0">
                <a:solidFill>
                  <a:schemeClr val="bg1"/>
                </a:solidFill>
              </a:rPr>
              <a:t> </a:t>
            </a:r>
            <a:r>
              <a:rPr lang="en-US" dirty="0" err="1">
                <a:solidFill>
                  <a:schemeClr val="bg1"/>
                </a:solidFill>
              </a:rPr>
              <a:t>hareketinden</a:t>
            </a:r>
            <a:r>
              <a:rPr lang="en-US" dirty="0">
                <a:solidFill>
                  <a:schemeClr val="bg1"/>
                </a:solidFill>
              </a:rPr>
              <a:t> </a:t>
            </a:r>
            <a:r>
              <a:rPr lang="en-US" dirty="0" err="1">
                <a:solidFill>
                  <a:schemeClr val="bg1"/>
                </a:solidFill>
              </a:rPr>
              <a:t>bağımsız</a:t>
            </a:r>
            <a:r>
              <a:rPr lang="en-US" dirty="0">
                <a:solidFill>
                  <a:schemeClr val="bg1"/>
                </a:solidFill>
              </a:rPr>
              <a:t> </a:t>
            </a:r>
            <a:r>
              <a:rPr lang="en-US" dirty="0" err="1">
                <a:solidFill>
                  <a:schemeClr val="bg1"/>
                </a:solidFill>
              </a:rPr>
              <a:t>olduğunu</a:t>
            </a:r>
            <a:r>
              <a:rPr lang="en-US" dirty="0">
                <a:solidFill>
                  <a:schemeClr val="bg1"/>
                </a:solidFill>
              </a:rPr>
              <a:t> </a:t>
            </a:r>
            <a:r>
              <a:rPr lang="en-US" dirty="0" err="1">
                <a:solidFill>
                  <a:schemeClr val="bg1"/>
                </a:solidFill>
              </a:rPr>
              <a:t>varsayar</a:t>
            </a:r>
            <a:r>
              <a:rPr lang="en-US" dirty="0">
                <a:solidFill>
                  <a:schemeClr val="bg1"/>
                </a:solidFill>
              </a:rPr>
              <a:t>. </a:t>
            </a:r>
            <a:r>
              <a:rPr lang="en-US" dirty="0" err="1">
                <a:solidFill>
                  <a:schemeClr val="bg1"/>
                </a:solidFill>
              </a:rPr>
              <a:t>Yani</a:t>
            </a:r>
            <a:r>
              <a:rPr lang="en-US" dirty="0">
                <a:solidFill>
                  <a:schemeClr val="bg1"/>
                </a:solidFill>
              </a:rPr>
              <a:t>, atom </a:t>
            </a:r>
            <a:r>
              <a:rPr lang="en-US" dirty="0" err="1">
                <a:solidFill>
                  <a:schemeClr val="bg1"/>
                </a:solidFill>
              </a:rPr>
              <a:t>çekirdekleri</a:t>
            </a:r>
            <a:r>
              <a:rPr lang="en-US" dirty="0">
                <a:solidFill>
                  <a:schemeClr val="bg1"/>
                </a:solidFill>
              </a:rPr>
              <a:t> </a:t>
            </a:r>
            <a:r>
              <a:rPr lang="en-US" dirty="0" err="1">
                <a:solidFill>
                  <a:schemeClr val="bg1"/>
                </a:solidFill>
              </a:rPr>
              <a:t>oldukça</a:t>
            </a:r>
            <a:r>
              <a:rPr lang="en-US" dirty="0">
                <a:solidFill>
                  <a:schemeClr val="bg1"/>
                </a:solidFill>
              </a:rPr>
              <a:t> </a:t>
            </a:r>
            <a:r>
              <a:rPr lang="en-US" dirty="0" err="1">
                <a:solidFill>
                  <a:schemeClr val="bg1"/>
                </a:solidFill>
              </a:rPr>
              <a:t>ağır</a:t>
            </a:r>
            <a:r>
              <a:rPr lang="en-US" dirty="0">
                <a:solidFill>
                  <a:schemeClr val="bg1"/>
                </a:solidFill>
              </a:rPr>
              <a:t> </a:t>
            </a:r>
            <a:r>
              <a:rPr lang="en-US" dirty="0" err="1">
                <a:solidFill>
                  <a:schemeClr val="bg1"/>
                </a:solidFill>
              </a:rPr>
              <a:t>olduğundan</a:t>
            </a:r>
            <a:r>
              <a:rPr lang="en-US" dirty="0">
                <a:solidFill>
                  <a:schemeClr val="bg1"/>
                </a:solidFill>
              </a:rPr>
              <a:t>, </a:t>
            </a:r>
            <a:r>
              <a:rPr lang="en-US" dirty="0" err="1">
                <a:solidFill>
                  <a:schemeClr val="bg1"/>
                </a:solidFill>
              </a:rPr>
              <a:t>elektronların</a:t>
            </a:r>
            <a:r>
              <a:rPr lang="en-US" dirty="0">
                <a:solidFill>
                  <a:schemeClr val="bg1"/>
                </a:solidFill>
              </a:rPr>
              <a:t> </a:t>
            </a:r>
            <a:r>
              <a:rPr lang="en-US" dirty="0" err="1">
                <a:solidFill>
                  <a:schemeClr val="bg1"/>
                </a:solidFill>
              </a:rPr>
              <a:t>hareketi</a:t>
            </a:r>
            <a:r>
              <a:rPr lang="en-US" dirty="0">
                <a:solidFill>
                  <a:schemeClr val="bg1"/>
                </a:solidFill>
              </a:rPr>
              <a:t> </a:t>
            </a:r>
            <a:r>
              <a:rPr lang="en-US" dirty="0" err="1">
                <a:solidFill>
                  <a:schemeClr val="bg1"/>
                </a:solidFill>
              </a:rPr>
              <a:t>çok</a:t>
            </a:r>
            <a:r>
              <a:rPr lang="en-US" dirty="0">
                <a:solidFill>
                  <a:schemeClr val="bg1"/>
                </a:solidFill>
              </a:rPr>
              <a:t> </a:t>
            </a:r>
            <a:r>
              <a:rPr lang="en-US" dirty="0" err="1">
                <a:solidFill>
                  <a:schemeClr val="bg1"/>
                </a:solidFill>
              </a:rPr>
              <a:t>daha</a:t>
            </a:r>
            <a:r>
              <a:rPr lang="en-US" dirty="0">
                <a:solidFill>
                  <a:schemeClr val="bg1"/>
                </a:solidFill>
              </a:rPr>
              <a:t> </a:t>
            </a:r>
            <a:r>
              <a:rPr lang="en-US" dirty="0" err="1">
                <a:solidFill>
                  <a:schemeClr val="bg1"/>
                </a:solidFill>
              </a:rPr>
              <a:t>hızlıdır</a:t>
            </a:r>
            <a:r>
              <a:rPr lang="en-US" dirty="0">
                <a:solidFill>
                  <a:schemeClr val="bg1"/>
                </a:solidFill>
              </a:rPr>
              <a:t> </a:t>
            </a:r>
            <a:r>
              <a:rPr lang="en-US" dirty="0" err="1">
                <a:solidFill>
                  <a:schemeClr val="bg1"/>
                </a:solidFill>
              </a:rPr>
              <a:t>ve</a:t>
            </a:r>
            <a:r>
              <a:rPr lang="en-US" dirty="0">
                <a:solidFill>
                  <a:schemeClr val="bg1"/>
                </a:solidFill>
              </a:rPr>
              <a:t> </a:t>
            </a:r>
            <a:r>
              <a:rPr lang="en-US" b="1" dirty="0" err="1">
                <a:solidFill>
                  <a:schemeClr val="bg1"/>
                </a:solidFill>
              </a:rPr>
              <a:t>çekirdeklerin</a:t>
            </a:r>
            <a:r>
              <a:rPr lang="en-US" b="1" dirty="0">
                <a:solidFill>
                  <a:schemeClr val="bg1"/>
                </a:solidFill>
              </a:rPr>
              <a:t> </a:t>
            </a:r>
            <a:r>
              <a:rPr lang="en-US" b="1" dirty="0" err="1">
                <a:solidFill>
                  <a:schemeClr val="bg1"/>
                </a:solidFill>
              </a:rPr>
              <a:t>konumu</a:t>
            </a:r>
            <a:r>
              <a:rPr lang="en-US" b="1" dirty="0">
                <a:solidFill>
                  <a:schemeClr val="bg1"/>
                </a:solidFill>
              </a:rPr>
              <a:t> </a:t>
            </a:r>
            <a:r>
              <a:rPr lang="en-US" b="1" dirty="0" err="1">
                <a:solidFill>
                  <a:schemeClr val="bg1"/>
                </a:solidFill>
              </a:rPr>
              <a:t>sabit</a:t>
            </a:r>
            <a:r>
              <a:rPr lang="en-US" b="1" dirty="0">
                <a:solidFill>
                  <a:schemeClr val="bg1"/>
                </a:solidFill>
              </a:rPr>
              <a:t> </a:t>
            </a:r>
            <a:r>
              <a:rPr lang="en-US" b="1" dirty="0" err="1">
                <a:solidFill>
                  <a:schemeClr val="bg1"/>
                </a:solidFill>
              </a:rPr>
              <a:t>kabul</a:t>
            </a:r>
            <a:r>
              <a:rPr lang="en-US" b="1" dirty="0">
                <a:solidFill>
                  <a:schemeClr val="bg1"/>
                </a:solidFill>
              </a:rPr>
              <a:t> </a:t>
            </a:r>
            <a:r>
              <a:rPr lang="en-US" b="1" dirty="0" err="1">
                <a:solidFill>
                  <a:schemeClr val="bg1"/>
                </a:solidFill>
              </a:rPr>
              <a:t>edilebilir</a:t>
            </a:r>
            <a:r>
              <a:rPr lang="en-US" b="1" dirty="0">
                <a:solidFill>
                  <a:schemeClr val="bg1"/>
                </a:solidFill>
              </a:rPr>
              <a:t>. </a:t>
            </a:r>
            <a:r>
              <a:rPr lang="en-US" dirty="0">
                <a:solidFill>
                  <a:schemeClr val="bg1"/>
                </a:solidFill>
              </a:rPr>
              <a:t>Bu </a:t>
            </a:r>
            <a:r>
              <a:rPr lang="en-US" dirty="0" err="1">
                <a:solidFill>
                  <a:schemeClr val="bg1"/>
                </a:solidFill>
              </a:rPr>
              <a:t>varsayım</a:t>
            </a:r>
            <a:r>
              <a:rPr lang="en-US" dirty="0">
                <a:solidFill>
                  <a:schemeClr val="bg1"/>
                </a:solidFill>
              </a:rPr>
              <a:t>, </a:t>
            </a:r>
            <a:r>
              <a:rPr lang="en-US" dirty="0" err="1">
                <a:solidFill>
                  <a:schemeClr val="bg1"/>
                </a:solidFill>
              </a:rPr>
              <a:t>hesaplamaları</a:t>
            </a:r>
            <a:r>
              <a:rPr lang="en-US" dirty="0">
                <a:solidFill>
                  <a:schemeClr val="bg1"/>
                </a:solidFill>
              </a:rPr>
              <a:t> </a:t>
            </a:r>
            <a:r>
              <a:rPr lang="en-US" dirty="0" err="1">
                <a:solidFill>
                  <a:schemeClr val="bg1"/>
                </a:solidFill>
              </a:rPr>
              <a:t>basitleştirerek</a:t>
            </a:r>
            <a:r>
              <a:rPr lang="en-US" dirty="0">
                <a:solidFill>
                  <a:schemeClr val="bg1"/>
                </a:solidFill>
              </a:rPr>
              <a:t> </a:t>
            </a:r>
            <a:r>
              <a:rPr lang="en-US" dirty="0" err="1">
                <a:solidFill>
                  <a:schemeClr val="bg1"/>
                </a:solidFill>
              </a:rPr>
              <a:t>sistemin</a:t>
            </a:r>
            <a:r>
              <a:rPr lang="en-US" dirty="0">
                <a:solidFill>
                  <a:schemeClr val="bg1"/>
                </a:solidFill>
              </a:rPr>
              <a:t> </a:t>
            </a:r>
            <a:r>
              <a:rPr lang="en-US" dirty="0" err="1">
                <a:solidFill>
                  <a:schemeClr val="bg1"/>
                </a:solidFill>
              </a:rPr>
              <a:t>potansiyel</a:t>
            </a:r>
            <a:r>
              <a:rPr lang="en-US" dirty="0">
                <a:solidFill>
                  <a:schemeClr val="bg1"/>
                </a:solidFill>
              </a:rPr>
              <a:t> </a:t>
            </a:r>
            <a:r>
              <a:rPr lang="en-US" dirty="0" err="1">
                <a:solidFill>
                  <a:schemeClr val="bg1"/>
                </a:solidFill>
              </a:rPr>
              <a:t>enerjisini</a:t>
            </a:r>
            <a:r>
              <a:rPr lang="en-US" dirty="0">
                <a:solidFill>
                  <a:schemeClr val="bg1"/>
                </a:solidFill>
              </a:rPr>
              <a:t> </a:t>
            </a:r>
            <a:r>
              <a:rPr lang="en-US" dirty="0" err="1">
                <a:solidFill>
                  <a:schemeClr val="bg1"/>
                </a:solidFill>
              </a:rPr>
              <a:t>daha</a:t>
            </a:r>
            <a:r>
              <a:rPr lang="en-US" dirty="0">
                <a:solidFill>
                  <a:schemeClr val="bg1"/>
                </a:solidFill>
              </a:rPr>
              <a:t> </a:t>
            </a:r>
            <a:r>
              <a:rPr lang="en-US" dirty="0" err="1">
                <a:solidFill>
                  <a:schemeClr val="bg1"/>
                </a:solidFill>
              </a:rPr>
              <a:t>verimli</a:t>
            </a:r>
            <a:r>
              <a:rPr lang="en-US" dirty="0">
                <a:solidFill>
                  <a:schemeClr val="bg1"/>
                </a:solidFill>
              </a:rPr>
              <a:t> </a:t>
            </a:r>
            <a:r>
              <a:rPr lang="en-US" dirty="0" err="1">
                <a:solidFill>
                  <a:schemeClr val="bg1"/>
                </a:solidFill>
              </a:rPr>
              <a:t>bir</a:t>
            </a:r>
            <a:r>
              <a:rPr lang="en-US" dirty="0">
                <a:solidFill>
                  <a:schemeClr val="bg1"/>
                </a:solidFill>
              </a:rPr>
              <a:t> </a:t>
            </a:r>
            <a:r>
              <a:rPr lang="en-US" dirty="0" err="1">
                <a:solidFill>
                  <a:schemeClr val="bg1"/>
                </a:solidFill>
              </a:rPr>
              <a:t>şekilde</a:t>
            </a:r>
            <a:r>
              <a:rPr lang="en-US" dirty="0">
                <a:solidFill>
                  <a:schemeClr val="bg1"/>
                </a:solidFill>
              </a:rPr>
              <a:t> </a:t>
            </a:r>
            <a:r>
              <a:rPr lang="en-US" dirty="0" err="1">
                <a:solidFill>
                  <a:schemeClr val="bg1"/>
                </a:solidFill>
              </a:rPr>
              <a:t>hesaplamaya</a:t>
            </a:r>
            <a:r>
              <a:rPr lang="en-US" dirty="0">
                <a:solidFill>
                  <a:schemeClr val="bg1"/>
                </a:solidFill>
              </a:rPr>
              <a:t> </a:t>
            </a:r>
            <a:r>
              <a:rPr lang="en-US" dirty="0" err="1">
                <a:solidFill>
                  <a:schemeClr val="bg1"/>
                </a:solidFill>
              </a:rPr>
              <a:t>olanak</a:t>
            </a:r>
            <a:r>
              <a:rPr lang="en-US" dirty="0">
                <a:solidFill>
                  <a:schemeClr val="bg1"/>
                </a:solidFill>
              </a:rPr>
              <a:t> </a:t>
            </a:r>
            <a:r>
              <a:rPr lang="en-US" dirty="0" err="1">
                <a:solidFill>
                  <a:schemeClr val="bg1"/>
                </a:solidFill>
              </a:rPr>
              <a:t>tanır</a:t>
            </a:r>
            <a:r>
              <a:rPr lang="en-US" dirty="0">
                <a:solidFill>
                  <a:schemeClr val="bg1"/>
                </a:solidFill>
              </a:rPr>
              <a:t>.</a:t>
            </a:r>
          </a:p>
          <a:p>
            <a:pPr algn="l"/>
            <a:endParaRPr lang="en-US" dirty="0">
              <a:solidFill>
                <a:schemeClr val="bg1"/>
              </a:solidFill>
            </a:endParaRPr>
          </a:p>
          <a:p>
            <a:pPr algn="l"/>
            <a:r>
              <a:rPr lang="en-US" dirty="0" err="1">
                <a:solidFill>
                  <a:schemeClr val="bg1"/>
                </a:solidFill>
              </a:rPr>
              <a:t>Elektron</a:t>
            </a:r>
            <a:r>
              <a:rPr lang="en-US" dirty="0">
                <a:solidFill>
                  <a:schemeClr val="bg1"/>
                </a:solidFill>
              </a:rPr>
              <a:t> </a:t>
            </a:r>
            <a:r>
              <a:rPr lang="en-US" dirty="0" err="1">
                <a:solidFill>
                  <a:schemeClr val="bg1"/>
                </a:solidFill>
              </a:rPr>
              <a:t>ve</a:t>
            </a:r>
            <a:r>
              <a:rPr lang="en-US" dirty="0">
                <a:solidFill>
                  <a:schemeClr val="bg1"/>
                </a:solidFill>
              </a:rPr>
              <a:t> </a:t>
            </a:r>
            <a:r>
              <a:rPr lang="en-US" dirty="0" err="1">
                <a:solidFill>
                  <a:schemeClr val="bg1"/>
                </a:solidFill>
              </a:rPr>
              <a:t>çekirdek</a:t>
            </a:r>
            <a:r>
              <a:rPr lang="en-US" dirty="0">
                <a:solidFill>
                  <a:schemeClr val="bg1"/>
                </a:solidFill>
              </a:rPr>
              <a:t> </a:t>
            </a:r>
            <a:r>
              <a:rPr lang="en-US" dirty="0" err="1">
                <a:solidFill>
                  <a:schemeClr val="bg1"/>
                </a:solidFill>
              </a:rPr>
              <a:t>için</a:t>
            </a:r>
            <a:r>
              <a:rPr lang="en-US" dirty="0">
                <a:solidFill>
                  <a:schemeClr val="bg1"/>
                </a:solidFill>
              </a:rPr>
              <a:t> </a:t>
            </a:r>
            <a:r>
              <a:rPr lang="en-US" dirty="0" err="1">
                <a:solidFill>
                  <a:schemeClr val="bg1"/>
                </a:solidFill>
              </a:rPr>
              <a:t>ayrı</a:t>
            </a:r>
            <a:r>
              <a:rPr lang="en-US" dirty="0">
                <a:solidFill>
                  <a:schemeClr val="bg1"/>
                </a:solidFill>
              </a:rPr>
              <a:t> </a:t>
            </a:r>
            <a:r>
              <a:rPr lang="en-US" dirty="0" err="1">
                <a:solidFill>
                  <a:schemeClr val="bg1"/>
                </a:solidFill>
              </a:rPr>
              <a:t>hesaplamalar</a:t>
            </a:r>
            <a:r>
              <a:rPr lang="en-US" dirty="0">
                <a:solidFill>
                  <a:schemeClr val="bg1"/>
                </a:solidFill>
              </a:rPr>
              <a:t> </a:t>
            </a:r>
            <a:r>
              <a:rPr lang="en-US" dirty="0" err="1">
                <a:solidFill>
                  <a:schemeClr val="bg1"/>
                </a:solidFill>
              </a:rPr>
              <a:t>yapılabilir</a:t>
            </a:r>
            <a:r>
              <a:rPr lang="en-US" dirty="0">
                <a:solidFill>
                  <a:schemeClr val="bg1"/>
                </a:solidFill>
              </a:rPr>
              <a:t>.</a:t>
            </a:r>
          </a:p>
        </p:txBody>
      </p:sp>
    </p:spTree>
    <p:extLst>
      <p:ext uri="{BB962C8B-B14F-4D97-AF65-F5344CB8AC3E}">
        <p14:creationId xmlns:p14="http://schemas.microsoft.com/office/powerpoint/2010/main" val="13956472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64B1F-4C32-E800-A9DF-FEC8969AAF1D}"/>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D5D709EC-E01B-D1C2-CA44-86188084504C}"/>
              </a:ext>
            </a:extLst>
          </p:cNvPr>
          <p:cNvSpPr txBox="1"/>
          <p:nvPr/>
        </p:nvSpPr>
        <p:spPr>
          <a:xfrm>
            <a:off x="955791" y="1196366"/>
            <a:ext cx="3868540" cy="2431435"/>
          </a:xfrm>
          <a:prstGeom prst="rect">
            <a:avLst/>
          </a:prstGeom>
          <a:noFill/>
        </p:spPr>
        <p:txBody>
          <a:bodyPr wrap="square" rtlCol="0" anchor="ctr">
            <a:spAutoFit/>
          </a:bodyPr>
          <a:lstStyle/>
          <a:p>
            <a:r>
              <a:rPr lang="en-US" sz="4000" dirty="0" err="1">
                <a:solidFill>
                  <a:schemeClr val="bg1"/>
                </a:solidFill>
                <a:highlight>
                  <a:srgbClr val="000000"/>
                </a:highlight>
              </a:rPr>
              <a:t>Moleküler</a:t>
            </a:r>
            <a:r>
              <a:rPr lang="en-US" sz="4000" dirty="0">
                <a:solidFill>
                  <a:schemeClr val="bg1"/>
                </a:solidFill>
                <a:highlight>
                  <a:srgbClr val="000000"/>
                </a:highlight>
              </a:rPr>
              <a:t> </a:t>
            </a:r>
            <a:r>
              <a:rPr lang="en-US" sz="4000" dirty="0" err="1">
                <a:solidFill>
                  <a:schemeClr val="bg1"/>
                </a:solidFill>
                <a:highlight>
                  <a:srgbClr val="000000"/>
                </a:highlight>
              </a:rPr>
              <a:t>mekanik</a:t>
            </a:r>
            <a:r>
              <a:rPr lang="en-US" sz="4000" dirty="0">
                <a:solidFill>
                  <a:schemeClr val="bg1"/>
                </a:solidFill>
                <a:highlight>
                  <a:srgbClr val="000000"/>
                </a:highlight>
              </a:rPr>
              <a:t>:</a:t>
            </a:r>
            <a:r>
              <a:rPr lang="en-US" sz="3600" dirty="0">
                <a:solidFill>
                  <a:schemeClr val="bg1"/>
                </a:solidFill>
                <a:highlight>
                  <a:srgbClr val="000000"/>
                </a:highlight>
              </a:rPr>
              <a:t> Born-Oppenheimer </a:t>
            </a:r>
            <a:r>
              <a:rPr lang="en-US" sz="3600" dirty="0" err="1">
                <a:solidFill>
                  <a:schemeClr val="bg1"/>
                </a:solidFill>
                <a:highlight>
                  <a:srgbClr val="000000"/>
                </a:highlight>
              </a:rPr>
              <a:t>Yakınsaması</a:t>
            </a:r>
            <a:endParaRPr lang="en-US" sz="3600" dirty="0">
              <a:solidFill>
                <a:schemeClr val="bg1"/>
              </a:solidFill>
              <a:highlight>
                <a:srgbClr val="000000"/>
              </a:highlight>
            </a:endParaRPr>
          </a:p>
        </p:txBody>
      </p:sp>
      <p:grpSp>
        <p:nvGrpSpPr>
          <p:cNvPr id="20" name="Group 19">
            <a:extLst>
              <a:ext uri="{FF2B5EF4-FFF2-40B4-BE49-F238E27FC236}">
                <a16:creationId xmlns:a16="http://schemas.microsoft.com/office/drawing/2014/main" id="{E8240E4A-7002-D698-2F73-4F4FB0EF7FD0}"/>
              </a:ext>
            </a:extLst>
          </p:cNvPr>
          <p:cNvGrpSpPr/>
          <p:nvPr/>
        </p:nvGrpSpPr>
        <p:grpSpPr>
          <a:xfrm rot="16200000" flipH="1">
            <a:off x="2458686" y="4082555"/>
            <a:ext cx="3634011" cy="1097280"/>
            <a:chOff x="8230329" y="5360525"/>
            <a:chExt cx="3634011" cy="1097280"/>
          </a:xfrm>
        </p:grpSpPr>
        <p:sp>
          <p:nvSpPr>
            <p:cNvPr id="21" name="Rectangle 20">
              <a:extLst>
                <a:ext uri="{FF2B5EF4-FFF2-40B4-BE49-F238E27FC236}">
                  <a16:creationId xmlns:a16="http://schemas.microsoft.com/office/drawing/2014/main" id="{B5FE0CFF-0D04-FE5F-2027-8C1A39EBD045}"/>
                </a:ext>
              </a:extLst>
            </p:cNvPr>
            <p:cNvSpPr/>
            <p:nvPr/>
          </p:nvSpPr>
          <p:spPr>
            <a:xfrm rot="10800000" flipV="1">
              <a:off x="11772900"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2C85F40-8B22-5FD1-03F1-8A8131A7F3CD}"/>
                </a:ext>
              </a:extLst>
            </p:cNvPr>
            <p:cNvSpPr/>
            <p:nvPr/>
          </p:nvSpPr>
          <p:spPr>
            <a:xfrm flipH="1">
              <a:off x="8230329" y="6366364"/>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CA592927-F6E6-DDD5-F472-E9F8EF16C771}"/>
              </a:ext>
            </a:extLst>
          </p:cNvPr>
          <p:cNvGrpSpPr/>
          <p:nvPr/>
        </p:nvGrpSpPr>
        <p:grpSpPr>
          <a:xfrm rot="16200000" flipV="1">
            <a:off x="-701217" y="1737213"/>
            <a:ext cx="3643536" cy="1106806"/>
            <a:chOff x="8230329" y="5360525"/>
            <a:chExt cx="3643536" cy="1106806"/>
          </a:xfrm>
        </p:grpSpPr>
        <p:sp>
          <p:nvSpPr>
            <p:cNvPr id="24" name="Rectangle 23">
              <a:extLst>
                <a:ext uri="{FF2B5EF4-FFF2-40B4-BE49-F238E27FC236}">
                  <a16:creationId xmlns:a16="http://schemas.microsoft.com/office/drawing/2014/main" id="{D476309B-40D0-AF5B-572F-48D9EDA5EA49}"/>
                </a:ext>
              </a:extLst>
            </p:cNvPr>
            <p:cNvSpPr/>
            <p:nvPr/>
          </p:nvSpPr>
          <p:spPr>
            <a:xfrm rot="10800000" flipV="1">
              <a:off x="11782425"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63BED729-0937-7758-D63C-CD1A648D180B}"/>
                </a:ext>
              </a:extLst>
            </p:cNvPr>
            <p:cNvSpPr/>
            <p:nvPr/>
          </p:nvSpPr>
          <p:spPr>
            <a:xfrm flipH="1">
              <a:off x="8230329" y="6375891"/>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0E83DC80-E32F-AFB6-C4B4-DAF735FB6DB0}"/>
              </a:ext>
            </a:extLst>
          </p:cNvPr>
          <p:cNvSpPr txBox="1"/>
          <p:nvPr/>
        </p:nvSpPr>
        <p:spPr>
          <a:xfrm>
            <a:off x="6606286" y="560288"/>
            <a:ext cx="5018567" cy="6001643"/>
          </a:xfrm>
          <a:prstGeom prst="rect">
            <a:avLst/>
          </a:prstGeom>
          <a:noFill/>
        </p:spPr>
        <p:txBody>
          <a:bodyPr wrap="square" rtlCol="0">
            <a:spAutoFit/>
          </a:bodyPr>
          <a:lstStyle/>
          <a:p>
            <a:pPr algn="l"/>
            <a:endParaRPr lang="en-US" dirty="0">
              <a:solidFill>
                <a:schemeClr val="bg1"/>
              </a:solidFill>
            </a:endParaRPr>
          </a:p>
          <a:p>
            <a:pPr algn="l"/>
            <a:r>
              <a:rPr lang="en-US" dirty="0" err="1">
                <a:solidFill>
                  <a:schemeClr val="bg1"/>
                </a:solidFill>
              </a:rPr>
              <a:t>Değişkenler</a:t>
            </a:r>
            <a:r>
              <a:rPr lang="en-US" dirty="0">
                <a:solidFill>
                  <a:schemeClr val="bg1"/>
                </a:solidFill>
              </a:rPr>
              <a:t> (</a:t>
            </a:r>
            <a:r>
              <a:rPr lang="en-US" dirty="0" err="1">
                <a:solidFill>
                  <a:schemeClr val="bg1"/>
                </a:solidFill>
              </a:rPr>
              <a:t>koordinatlar</a:t>
            </a:r>
            <a:r>
              <a:rPr lang="en-US" dirty="0">
                <a:solidFill>
                  <a:schemeClr val="bg1"/>
                </a:solidFill>
              </a:rPr>
              <a:t>):</a:t>
            </a:r>
          </a:p>
          <a:p>
            <a:pPr algn="l"/>
            <a:r>
              <a:rPr lang="en-US" dirty="0" err="1">
                <a:solidFill>
                  <a:schemeClr val="bg1"/>
                </a:solidFill>
              </a:rPr>
              <a:t>Benzen</a:t>
            </a:r>
            <a:r>
              <a:rPr lang="en-US" dirty="0">
                <a:solidFill>
                  <a:schemeClr val="bg1"/>
                </a:solidFill>
              </a:rPr>
              <a:t> </a:t>
            </a:r>
            <a:r>
              <a:rPr lang="en-US" dirty="0" err="1">
                <a:solidFill>
                  <a:schemeClr val="bg1"/>
                </a:solidFill>
              </a:rPr>
              <a:t>molekülü</a:t>
            </a:r>
            <a:r>
              <a:rPr lang="en-US" dirty="0">
                <a:solidFill>
                  <a:schemeClr val="bg1"/>
                </a:solidFill>
              </a:rPr>
              <a:t>, 12 </a:t>
            </a:r>
            <a:r>
              <a:rPr lang="en-US" dirty="0" err="1">
                <a:solidFill>
                  <a:schemeClr val="bg1"/>
                </a:solidFill>
              </a:rPr>
              <a:t>çekirdek</a:t>
            </a:r>
            <a:r>
              <a:rPr lang="en-US" dirty="0">
                <a:solidFill>
                  <a:schemeClr val="bg1"/>
                </a:solidFill>
              </a:rPr>
              <a:t> </a:t>
            </a:r>
            <a:r>
              <a:rPr lang="en-US" dirty="0" err="1">
                <a:solidFill>
                  <a:schemeClr val="bg1"/>
                </a:solidFill>
              </a:rPr>
              <a:t>ve</a:t>
            </a:r>
            <a:r>
              <a:rPr lang="en-US" dirty="0">
                <a:solidFill>
                  <a:schemeClr val="bg1"/>
                </a:solidFill>
              </a:rPr>
              <a:t> 42 </a:t>
            </a:r>
            <a:r>
              <a:rPr lang="en-US" dirty="0" err="1">
                <a:solidFill>
                  <a:schemeClr val="bg1"/>
                </a:solidFill>
              </a:rPr>
              <a:t>elektrondan</a:t>
            </a:r>
            <a:r>
              <a:rPr lang="en-US" dirty="0">
                <a:solidFill>
                  <a:schemeClr val="bg1"/>
                </a:solidFill>
              </a:rPr>
              <a:t>  </a:t>
            </a:r>
            <a:r>
              <a:rPr lang="en-US" dirty="0" err="1">
                <a:solidFill>
                  <a:schemeClr val="bg1"/>
                </a:solidFill>
              </a:rPr>
              <a:t>oluşur</a:t>
            </a:r>
            <a:r>
              <a:rPr lang="en-US" dirty="0">
                <a:solidFill>
                  <a:schemeClr val="bg1"/>
                </a:solidFill>
              </a:rPr>
              <a:t>: (3-boyutlu </a:t>
            </a:r>
            <a:r>
              <a:rPr lang="en-US" dirty="0" err="1">
                <a:solidFill>
                  <a:schemeClr val="bg1"/>
                </a:solidFill>
              </a:rPr>
              <a:t>evren</a:t>
            </a:r>
            <a:r>
              <a:rPr lang="en-US" dirty="0">
                <a:solidFill>
                  <a:schemeClr val="bg1"/>
                </a:solidFill>
              </a:rPr>
              <a:t>)</a:t>
            </a:r>
          </a:p>
          <a:p>
            <a:pPr algn="l"/>
            <a:endParaRPr lang="en-US" dirty="0">
              <a:solidFill>
                <a:schemeClr val="bg1"/>
              </a:solidFill>
            </a:endParaRPr>
          </a:p>
          <a:p>
            <a:pPr algn="l"/>
            <a:r>
              <a:rPr lang="en-US" dirty="0">
                <a:solidFill>
                  <a:schemeClr val="bg1"/>
                </a:solidFill>
              </a:rPr>
              <a:t>Bu </a:t>
            </a:r>
            <a:r>
              <a:rPr lang="en-US" dirty="0" err="1">
                <a:solidFill>
                  <a:schemeClr val="bg1"/>
                </a:solidFill>
              </a:rPr>
              <a:t>denklem</a:t>
            </a:r>
            <a:r>
              <a:rPr lang="en-US" dirty="0">
                <a:solidFill>
                  <a:schemeClr val="bg1"/>
                </a:solidFill>
              </a:rPr>
              <a:t>, 3 × 12 = 36 </a:t>
            </a:r>
            <a:r>
              <a:rPr lang="en-US" dirty="0" err="1">
                <a:solidFill>
                  <a:schemeClr val="bg1"/>
                </a:solidFill>
              </a:rPr>
              <a:t>çekirdeksel</a:t>
            </a:r>
            <a:r>
              <a:rPr lang="en-US" dirty="0">
                <a:solidFill>
                  <a:schemeClr val="bg1"/>
                </a:solidFill>
              </a:rPr>
              <a:t> + </a:t>
            </a:r>
          </a:p>
          <a:p>
            <a:pPr algn="l"/>
            <a:r>
              <a:rPr lang="en-US" dirty="0">
                <a:solidFill>
                  <a:schemeClr val="bg1"/>
                </a:solidFill>
              </a:rPr>
              <a:t>3 × 42 = 126 </a:t>
            </a:r>
            <a:r>
              <a:rPr lang="en-US" dirty="0" err="1">
                <a:solidFill>
                  <a:schemeClr val="bg1"/>
                </a:solidFill>
              </a:rPr>
              <a:t>elektronik</a:t>
            </a:r>
            <a:r>
              <a:rPr lang="en-US" dirty="0">
                <a:solidFill>
                  <a:schemeClr val="bg1"/>
                </a:solidFill>
              </a:rPr>
              <a:t> </a:t>
            </a:r>
          </a:p>
          <a:p>
            <a:pPr algn="l"/>
            <a:r>
              <a:rPr lang="en-US" dirty="0">
                <a:solidFill>
                  <a:schemeClr val="bg1"/>
                </a:solidFill>
              </a:rPr>
              <a:t>= 162 </a:t>
            </a:r>
            <a:r>
              <a:rPr lang="en-US" dirty="0" err="1">
                <a:solidFill>
                  <a:schemeClr val="bg1"/>
                </a:solidFill>
              </a:rPr>
              <a:t>değişken</a:t>
            </a:r>
            <a:r>
              <a:rPr lang="en-US" dirty="0">
                <a:solidFill>
                  <a:schemeClr val="bg1"/>
                </a:solidFill>
              </a:rPr>
              <a:t> </a:t>
            </a:r>
            <a:r>
              <a:rPr lang="en-US" dirty="0" err="1">
                <a:solidFill>
                  <a:schemeClr val="bg1"/>
                </a:solidFill>
              </a:rPr>
              <a:t>verir</a:t>
            </a:r>
            <a:r>
              <a:rPr lang="en-US" dirty="0">
                <a:solidFill>
                  <a:schemeClr val="bg1"/>
                </a:solidFill>
              </a:rPr>
              <a:t>. </a:t>
            </a:r>
          </a:p>
          <a:p>
            <a:pPr algn="l"/>
            <a:endParaRPr lang="en-US" dirty="0">
              <a:solidFill>
                <a:schemeClr val="bg1"/>
              </a:solidFill>
            </a:endParaRPr>
          </a:p>
          <a:p>
            <a:r>
              <a:rPr lang="en-US" dirty="0">
                <a:solidFill>
                  <a:schemeClr val="bg1"/>
                </a:solidFill>
              </a:rPr>
              <a:t>Schrödinger </a:t>
            </a:r>
            <a:r>
              <a:rPr lang="en-US" dirty="0" err="1">
                <a:solidFill>
                  <a:schemeClr val="bg1"/>
                </a:solidFill>
              </a:rPr>
              <a:t>denklemi</a:t>
            </a:r>
            <a:r>
              <a:rPr lang="en-US" dirty="0">
                <a:solidFill>
                  <a:schemeClr val="bg1"/>
                </a:solidFill>
              </a:rPr>
              <a:t> = </a:t>
            </a:r>
            <a:r>
              <a:rPr lang="en-US" dirty="0" err="1">
                <a:solidFill>
                  <a:schemeClr val="bg1"/>
                </a:solidFill>
              </a:rPr>
              <a:t>atomlar</a:t>
            </a:r>
            <a:r>
              <a:rPr lang="en-US" dirty="0">
                <a:solidFill>
                  <a:schemeClr val="bg1"/>
                </a:solidFill>
              </a:rPr>
              <a:t> </a:t>
            </a:r>
            <a:r>
              <a:rPr lang="en-US" dirty="0" err="1">
                <a:solidFill>
                  <a:schemeClr val="bg1"/>
                </a:solidFill>
              </a:rPr>
              <a:t>ve</a:t>
            </a:r>
            <a:r>
              <a:rPr lang="en-US" dirty="0">
                <a:solidFill>
                  <a:schemeClr val="bg1"/>
                </a:solidFill>
              </a:rPr>
              <a:t> </a:t>
            </a:r>
            <a:r>
              <a:rPr lang="en-US" dirty="0" err="1">
                <a:solidFill>
                  <a:schemeClr val="bg1"/>
                </a:solidFill>
              </a:rPr>
              <a:t>moleküller</a:t>
            </a:r>
            <a:r>
              <a:rPr lang="en-US" dirty="0">
                <a:solidFill>
                  <a:schemeClr val="bg1"/>
                </a:solidFill>
              </a:rPr>
              <a:t> </a:t>
            </a:r>
            <a:r>
              <a:rPr lang="en-US" dirty="0" err="1">
                <a:solidFill>
                  <a:schemeClr val="bg1"/>
                </a:solidFill>
              </a:rPr>
              <a:t>gibi</a:t>
            </a:r>
            <a:r>
              <a:rPr lang="en-US" dirty="0">
                <a:solidFill>
                  <a:schemeClr val="bg1"/>
                </a:solidFill>
              </a:rPr>
              <a:t> </a:t>
            </a:r>
            <a:r>
              <a:rPr lang="en-US" dirty="0" err="1">
                <a:solidFill>
                  <a:schemeClr val="bg1"/>
                </a:solidFill>
              </a:rPr>
              <a:t>küçük</a:t>
            </a:r>
            <a:r>
              <a:rPr lang="en-US" dirty="0">
                <a:solidFill>
                  <a:schemeClr val="bg1"/>
                </a:solidFill>
              </a:rPr>
              <a:t> </a:t>
            </a:r>
            <a:r>
              <a:rPr lang="en-US" dirty="0" err="1">
                <a:solidFill>
                  <a:schemeClr val="bg1"/>
                </a:solidFill>
              </a:rPr>
              <a:t>sistemlerin</a:t>
            </a:r>
            <a:r>
              <a:rPr lang="en-US" dirty="0">
                <a:solidFill>
                  <a:schemeClr val="bg1"/>
                </a:solidFill>
              </a:rPr>
              <a:t> </a:t>
            </a:r>
            <a:r>
              <a:rPr lang="en-US" dirty="0" err="1">
                <a:solidFill>
                  <a:schemeClr val="bg1"/>
                </a:solidFill>
              </a:rPr>
              <a:t>davranışını</a:t>
            </a:r>
            <a:r>
              <a:rPr lang="en-US" dirty="0">
                <a:solidFill>
                  <a:schemeClr val="bg1"/>
                </a:solidFill>
              </a:rPr>
              <a:t> </a:t>
            </a:r>
            <a:r>
              <a:rPr lang="en-US" dirty="0" err="1">
                <a:solidFill>
                  <a:schemeClr val="bg1"/>
                </a:solidFill>
              </a:rPr>
              <a:t>tahmin</a:t>
            </a:r>
            <a:r>
              <a:rPr lang="en-US" dirty="0">
                <a:solidFill>
                  <a:schemeClr val="bg1"/>
                </a:solidFill>
              </a:rPr>
              <a:t> </a:t>
            </a:r>
            <a:r>
              <a:rPr lang="en-US" dirty="0" err="1">
                <a:solidFill>
                  <a:schemeClr val="bg1"/>
                </a:solidFill>
              </a:rPr>
              <a:t>etmek</a:t>
            </a:r>
            <a:r>
              <a:rPr lang="en-US" dirty="0">
                <a:solidFill>
                  <a:schemeClr val="bg1"/>
                </a:solidFill>
              </a:rPr>
              <a:t>  = </a:t>
            </a:r>
            <a:r>
              <a:rPr lang="en-US" dirty="0" err="1">
                <a:solidFill>
                  <a:schemeClr val="bg1"/>
                </a:solidFill>
              </a:rPr>
              <a:t>kısmi</a:t>
            </a:r>
            <a:r>
              <a:rPr lang="en-US" dirty="0">
                <a:solidFill>
                  <a:schemeClr val="bg1"/>
                </a:solidFill>
              </a:rPr>
              <a:t> </a:t>
            </a:r>
            <a:r>
              <a:rPr lang="en-US" dirty="0" err="1">
                <a:solidFill>
                  <a:schemeClr val="bg1"/>
                </a:solidFill>
              </a:rPr>
              <a:t>diferansiyel</a:t>
            </a:r>
            <a:r>
              <a:rPr lang="en-US" dirty="0">
                <a:solidFill>
                  <a:schemeClr val="bg1"/>
                </a:solidFill>
              </a:rPr>
              <a:t> </a:t>
            </a:r>
            <a:r>
              <a:rPr lang="en-US" dirty="0" err="1">
                <a:solidFill>
                  <a:schemeClr val="bg1"/>
                </a:solidFill>
              </a:rPr>
              <a:t>denklem</a:t>
            </a:r>
            <a:endParaRPr lang="en-US" dirty="0">
              <a:solidFill>
                <a:schemeClr val="bg1"/>
              </a:solidFill>
            </a:endParaRPr>
          </a:p>
          <a:p>
            <a:pPr algn="l"/>
            <a:endParaRPr lang="en-US" dirty="0">
              <a:solidFill>
                <a:schemeClr val="bg1"/>
              </a:solidFill>
            </a:endParaRPr>
          </a:p>
          <a:p>
            <a:pPr algn="l"/>
            <a:endParaRPr lang="en-US" dirty="0">
              <a:solidFill>
                <a:schemeClr val="bg1"/>
              </a:solidFill>
            </a:endParaRPr>
          </a:p>
          <a:p>
            <a:r>
              <a:rPr lang="en-US" dirty="0">
                <a:solidFill>
                  <a:schemeClr val="bg1"/>
                </a:solidFill>
                <a:highlight>
                  <a:srgbClr val="FF00FF"/>
                </a:highlight>
              </a:rPr>
              <a:t>The computational power required to solve an eigenvalue equation, increases faster than the square of the number of coordinates.</a:t>
            </a:r>
          </a:p>
          <a:p>
            <a:pPr algn="l"/>
            <a:endParaRPr lang="en-US" dirty="0">
              <a:solidFill>
                <a:schemeClr val="bg1"/>
              </a:solidFill>
            </a:endParaRPr>
          </a:p>
          <a:p>
            <a:pPr algn="l"/>
            <a:r>
              <a:rPr lang="en-US" dirty="0">
                <a:solidFill>
                  <a:schemeClr val="bg1"/>
                </a:solidFill>
              </a:rPr>
              <a:t>En optimal </a:t>
            </a:r>
            <a:r>
              <a:rPr lang="en-US" sz="2400" dirty="0">
                <a:solidFill>
                  <a:schemeClr val="bg1"/>
                </a:solidFill>
              </a:rPr>
              <a:t>162² = 26.244 </a:t>
            </a:r>
            <a:r>
              <a:rPr lang="en-US" dirty="0" err="1">
                <a:solidFill>
                  <a:schemeClr val="bg1"/>
                </a:solidFill>
              </a:rPr>
              <a:t>hesaplama</a:t>
            </a:r>
            <a:r>
              <a:rPr lang="en-US" dirty="0">
                <a:solidFill>
                  <a:schemeClr val="bg1"/>
                </a:solidFill>
              </a:rPr>
              <a:t> </a:t>
            </a:r>
            <a:r>
              <a:rPr lang="en-US" dirty="0" err="1">
                <a:solidFill>
                  <a:schemeClr val="bg1"/>
                </a:solidFill>
              </a:rPr>
              <a:t>adımı</a:t>
            </a:r>
            <a:r>
              <a:rPr lang="en-US" dirty="0">
                <a:solidFill>
                  <a:schemeClr val="bg1"/>
                </a:solidFill>
              </a:rPr>
              <a:t> </a:t>
            </a:r>
            <a:r>
              <a:rPr lang="en-US" dirty="0" err="1">
                <a:solidFill>
                  <a:schemeClr val="bg1"/>
                </a:solidFill>
              </a:rPr>
              <a:t>gerektir</a:t>
            </a:r>
            <a:r>
              <a:rPr lang="en-US" dirty="0">
                <a:solidFill>
                  <a:schemeClr val="bg1"/>
                </a:solidFill>
              </a:rPr>
              <a:t>.</a:t>
            </a:r>
          </a:p>
          <a:p>
            <a:pPr algn="l"/>
            <a:endParaRPr lang="en-US" dirty="0">
              <a:solidFill>
                <a:schemeClr val="bg1"/>
              </a:solidFill>
            </a:endParaRPr>
          </a:p>
        </p:txBody>
      </p:sp>
    </p:spTree>
    <p:extLst>
      <p:ext uri="{BB962C8B-B14F-4D97-AF65-F5344CB8AC3E}">
        <p14:creationId xmlns:p14="http://schemas.microsoft.com/office/powerpoint/2010/main" val="30424029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602A2E-E946-A529-C536-B7A2A948ACBE}"/>
            </a:ext>
          </a:extLst>
        </p:cNvPr>
        <p:cNvGrpSpPr/>
        <p:nvPr/>
      </p:nvGrpSpPr>
      <p:grpSpPr>
        <a:xfrm>
          <a:off x="0" y="0"/>
          <a:ext cx="0" cy="0"/>
          <a:chOff x="0" y="0"/>
          <a:chExt cx="0" cy="0"/>
        </a:xfrm>
      </p:grpSpPr>
      <p:sp>
        <p:nvSpPr>
          <p:cNvPr id="21" name="Diamond 20">
            <a:extLst>
              <a:ext uri="{FF2B5EF4-FFF2-40B4-BE49-F238E27FC236}">
                <a16:creationId xmlns:a16="http://schemas.microsoft.com/office/drawing/2014/main" id="{87A30E1D-1D90-5055-3448-1A10F7A8969D}"/>
              </a:ext>
            </a:extLst>
          </p:cNvPr>
          <p:cNvSpPr/>
          <p:nvPr/>
        </p:nvSpPr>
        <p:spPr>
          <a:xfrm rot="2640837">
            <a:off x="11201799" y="100684"/>
            <a:ext cx="436586" cy="436586"/>
          </a:xfrm>
          <a:prstGeom prst="diamond">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CFB583D9-5C3B-4706-6356-8179EA11D649}"/>
              </a:ext>
            </a:extLst>
          </p:cNvPr>
          <p:cNvSpPr/>
          <p:nvPr/>
        </p:nvSpPr>
        <p:spPr>
          <a:xfrm>
            <a:off x="10706737" y="607235"/>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0CC1158-1AA0-303F-0DCD-A43956AE9764}"/>
              </a:ext>
            </a:extLst>
          </p:cNvPr>
          <p:cNvSpPr txBox="1"/>
          <p:nvPr/>
        </p:nvSpPr>
        <p:spPr>
          <a:xfrm>
            <a:off x="7755503" y="4778311"/>
            <a:ext cx="4254269" cy="1569660"/>
          </a:xfrm>
          <a:prstGeom prst="rect">
            <a:avLst/>
          </a:prstGeom>
          <a:solidFill>
            <a:schemeClr val="tx1"/>
          </a:solidFill>
        </p:spPr>
        <p:txBody>
          <a:bodyPr wrap="square" rtlCol="0" anchor="ctr">
            <a:spAutoFit/>
          </a:bodyPr>
          <a:lstStyle/>
          <a:p>
            <a:r>
              <a:rPr lang="en-US" altLang="ko-KR" sz="4800" b="1" dirty="0" err="1">
                <a:solidFill>
                  <a:schemeClr val="bg1"/>
                </a:solidFill>
                <a:latin typeface="+mj-lt"/>
                <a:cs typeface="Arial" pitchFamily="34" charset="0"/>
              </a:rPr>
              <a:t>Hesaplamalı</a:t>
            </a:r>
            <a:r>
              <a:rPr lang="en-US" altLang="ko-KR" sz="4800" b="1" dirty="0">
                <a:solidFill>
                  <a:schemeClr val="bg1"/>
                </a:solidFill>
                <a:latin typeface="+mj-lt"/>
                <a:cs typeface="Arial" pitchFamily="34" charset="0"/>
              </a:rPr>
              <a:t> </a:t>
            </a:r>
            <a:r>
              <a:rPr lang="en-US" altLang="ko-KR" sz="4800" b="1" dirty="0" err="1">
                <a:solidFill>
                  <a:schemeClr val="bg1"/>
                </a:solidFill>
                <a:latin typeface="+mj-lt"/>
                <a:cs typeface="Arial" pitchFamily="34" charset="0"/>
              </a:rPr>
              <a:t>Methodlar</a:t>
            </a:r>
            <a:endParaRPr lang="ko-KR" altLang="en-US" sz="4800" b="1" dirty="0">
              <a:solidFill>
                <a:schemeClr val="bg1"/>
              </a:solidFill>
              <a:latin typeface="+mj-lt"/>
              <a:cs typeface="Arial" pitchFamily="34" charset="0"/>
            </a:endParaRPr>
          </a:p>
        </p:txBody>
      </p:sp>
      <p:pic>
        <p:nvPicPr>
          <p:cNvPr id="4" name="Picture 3" descr="A map of a hurricane&#10;&#10;Description automatically generated">
            <a:extLst>
              <a:ext uri="{FF2B5EF4-FFF2-40B4-BE49-F238E27FC236}">
                <a16:creationId xmlns:a16="http://schemas.microsoft.com/office/drawing/2014/main" id="{12DACC9D-8B2E-3756-1740-5923AF04EBA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426" y="542260"/>
            <a:ext cx="2857500" cy="2552700"/>
          </a:xfrm>
          <a:prstGeom prst="rect">
            <a:avLst/>
          </a:prstGeom>
        </p:spPr>
      </p:pic>
      <p:pic>
        <p:nvPicPr>
          <p:cNvPr id="8" name="Picture 7" descr="A collage of images of a galaxy&#10;&#10;Description automatically generated">
            <a:extLst>
              <a:ext uri="{FF2B5EF4-FFF2-40B4-BE49-F238E27FC236}">
                <a16:creationId xmlns:a16="http://schemas.microsoft.com/office/drawing/2014/main" id="{3A510E0C-952D-DD44-8844-86B38753E78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9089" y="542260"/>
            <a:ext cx="4564429" cy="2552699"/>
          </a:xfrm>
          <a:prstGeom prst="rect">
            <a:avLst/>
          </a:prstGeom>
          <a:ln w="19050">
            <a:solidFill>
              <a:schemeClr val="bg1"/>
            </a:solidFill>
          </a:ln>
        </p:spPr>
      </p:pic>
      <p:pic>
        <p:nvPicPr>
          <p:cNvPr id="11" name="Picture 10" descr="A map of germany with different colored shapes&#10;&#10;Description automatically generated">
            <a:extLst>
              <a:ext uri="{FF2B5EF4-FFF2-40B4-BE49-F238E27FC236}">
                <a16:creationId xmlns:a16="http://schemas.microsoft.com/office/drawing/2014/main" id="{F44C3184-4007-3D95-72F7-74212E25300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9029" y="3429000"/>
            <a:ext cx="4152900" cy="3111500"/>
          </a:xfrm>
          <a:prstGeom prst="rect">
            <a:avLst/>
          </a:prstGeom>
        </p:spPr>
      </p:pic>
    </p:spTree>
    <p:extLst>
      <p:ext uri="{BB962C8B-B14F-4D97-AF65-F5344CB8AC3E}">
        <p14:creationId xmlns:p14="http://schemas.microsoft.com/office/powerpoint/2010/main" val="15431475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EDEFA8-14C7-616A-D3AE-E017C1D53973}"/>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6B63E468-E1BC-4E80-6FB8-3E4015EE9275}"/>
              </a:ext>
            </a:extLst>
          </p:cNvPr>
          <p:cNvSpPr txBox="1"/>
          <p:nvPr/>
        </p:nvSpPr>
        <p:spPr>
          <a:xfrm>
            <a:off x="955791" y="1196366"/>
            <a:ext cx="3868540" cy="2431435"/>
          </a:xfrm>
          <a:prstGeom prst="rect">
            <a:avLst/>
          </a:prstGeom>
          <a:noFill/>
        </p:spPr>
        <p:txBody>
          <a:bodyPr wrap="square" rtlCol="0" anchor="ctr">
            <a:spAutoFit/>
          </a:bodyPr>
          <a:lstStyle/>
          <a:p>
            <a:r>
              <a:rPr lang="en-US" sz="4000" dirty="0" err="1">
                <a:solidFill>
                  <a:schemeClr val="bg1"/>
                </a:solidFill>
                <a:highlight>
                  <a:srgbClr val="000000"/>
                </a:highlight>
              </a:rPr>
              <a:t>Moleküler</a:t>
            </a:r>
            <a:r>
              <a:rPr lang="en-US" sz="4000" dirty="0">
                <a:solidFill>
                  <a:schemeClr val="bg1"/>
                </a:solidFill>
                <a:highlight>
                  <a:srgbClr val="000000"/>
                </a:highlight>
              </a:rPr>
              <a:t> </a:t>
            </a:r>
            <a:r>
              <a:rPr lang="en-US" sz="4000" dirty="0" err="1">
                <a:solidFill>
                  <a:schemeClr val="bg1"/>
                </a:solidFill>
                <a:highlight>
                  <a:srgbClr val="000000"/>
                </a:highlight>
              </a:rPr>
              <a:t>mekanik</a:t>
            </a:r>
            <a:r>
              <a:rPr lang="en-US" sz="4000" dirty="0">
                <a:solidFill>
                  <a:schemeClr val="bg1"/>
                </a:solidFill>
                <a:highlight>
                  <a:srgbClr val="000000"/>
                </a:highlight>
              </a:rPr>
              <a:t>:</a:t>
            </a:r>
            <a:r>
              <a:rPr lang="en-US" sz="3600" dirty="0">
                <a:solidFill>
                  <a:schemeClr val="bg1"/>
                </a:solidFill>
                <a:highlight>
                  <a:srgbClr val="000000"/>
                </a:highlight>
              </a:rPr>
              <a:t> Born-Oppenheimer </a:t>
            </a:r>
            <a:r>
              <a:rPr lang="en-US" sz="3600" dirty="0" err="1">
                <a:solidFill>
                  <a:schemeClr val="bg1"/>
                </a:solidFill>
                <a:highlight>
                  <a:srgbClr val="000000"/>
                </a:highlight>
              </a:rPr>
              <a:t>Yakınsaması</a:t>
            </a:r>
            <a:endParaRPr lang="en-US" sz="3600" dirty="0">
              <a:solidFill>
                <a:schemeClr val="bg1"/>
              </a:solidFill>
              <a:highlight>
                <a:srgbClr val="000000"/>
              </a:highlight>
            </a:endParaRPr>
          </a:p>
        </p:txBody>
      </p:sp>
      <p:grpSp>
        <p:nvGrpSpPr>
          <p:cNvPr id="20" name="Group 19">
            <a:extLst>
              <a:ext uri="{FF2B5EF4-FFF2-40B4-BE49-F238E27FC236}">
                <a16:creationId xmlns:a16="http://schemas.microsoft.com/office/drawing/2014/main" id="{45578424-D2D7-4E4A-6C44-4B44F8566800}"/>
              </a:ext>
            </a:extLst>
          </p:cNvPr>
          <p:cNvGrpSpPr/>
          <p:nvPr/>
        </p:nvGrpSpPr>
        <p:grpSpPr>
          <a:xfrm rot="16200000" flipH="1">
            <a:off x="2458686" y="4082555"/>
            <a:ext cx="3634011" cy="1097280"/>
            <a:chOff x="8230329" y="5360525"/>
            <a:chExt cx="3634011" cy="1097280"/>
          </a:xfrm>
        </p:grpSpPr>
        <p:sp>
          <p:nvSpPr>
            <p:cNvPr id="21" name="Rectangle 20">
              <a:extLst>
                <a:ext uri="{FF2B5EF4-FFF2-40B4-BE49-F238E27FC236}">
                  <a16:creationId xmlns:a16="http://schemas.microsoft.com/office/drawing/2014/main" id="{26D75051-2E3B-9DD4-9C09-EB4C8CFEB2A6}"/>
                </a:ext>
              </a:extLst>
            </p:cNvPr>
            <p:cNvSpPr/>
            <p:nvPr/>
          </p:nvSpPr>
          <p:spPr>
            <a:xfrm rot="10800000" flipV="1">
              <a:off x="11772900"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C6E239D-AD92-C106-4B62-4646640EA091}"/>
                </a:ext>
              </a:extLst>
            </p:cNvPr>
            <p:cNvSpPr/>
            <p:nvPr/>
          </p:nvSpPr>
          <p:spPr>
            <a:xfrm flipH="1">
              <a:off x="8230329" y="6366364"/>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39D43431-0567-60A1-9C04-4A3462C2ED19}"/>
              </a:ext>
            </a:extLst>
          </p:cNvPr>
          <p:cNvGrpSpPr/>
          <p:nvPr/>
        </p:nvGrpSpPr>
        <p:grpSpPr>
          <a:xfrm rot="16200000" flipV="1">
            <a:off x="-701217" y="1737213"/>
            <a:ext cx="3643536" cy="1106806"/>
            <a:chOff x="8230329" y="5360525"/>
            <a:chExt cx="3643536" cy="1106806"/>
          </a:xfrm>
        </p:grpSpPr>
        <p:sp>
          <p:nvSpPr>
            <p:cNvPr id="24" name="Rectangle 23">
              <a:extLst>
                <a:ext uri="{FF2B5EF4-FFF2-40B4-BE49-F238E27FC236}">
                  <a16:creationId xmlns:a16="http://schemas.microsoft.com/office/drawing/2014/main" id="{E0875957-1280-DE41-D51A-6C85C4636B4A}"/>
                </a:ext>
              </a:extLst>
            </p:cNvPr>
            <p:cNvSpPr/>
            <p:nvPr/>
          </p:nvSpPr>
          <p:spPr>
            <a:xfrm rot="10800000" flipV="1">
              <a:off x="11782425"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2024CAD1-7B43-FE52-8EFB-1D060469C03E}"/>
                </a:ext>
              </a:extLst>
            </p:cNvPr>
            <p:cNvSpPr/>
            <p:nvPr/>
          </p:nvSpPr>
          <p:spPr>
            <a:xfrm flipH="1">
              <a:off x="8230329" y="6375891"/>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42F69936-EB8D-4888-E49C-56A5A5F0F133}"/>
              </a:ext>
            </a:extLst>
          </p:cNvPr>
          <p:cNvSpPr txBox="1"/>
          <p:nvPr/>
        </p:nvSpPr>
        <p:spPr>
          <a:xfrm>
            <a:off x="6475229" y="998829"/>
            <a:ext cx="5018567" cy="3046988"/>
          </a:xfrm>
          <a:prstGeom prst="rect">
            <a:avLst/>
          </a:prstGeom>
          <a:noFill/>
        </p:spPr>
        <p:txBody>
          <a:bodyPr wrap="square" rtlCol="0">
            <a:spAutoFit/>
          </a:bodyPr>
          <a:lstStyle/>
          <a:p>
            <a:pPr algn="l"/>
            <a:r>
              <a:rPr lang="en-US" dirty="0">
                <a:solidFill>
                  <a:schemeClr val="bg1"/>
                </a:solidFill>
                <a:highlight>
                  <a:srgbClr val="FF00FF"/>
                </a:highlight>
              </a:rPr>
              <a:t>Born-Oppenheimer:</a:t>
            </a:r>
          </a:p>
          <a:p>
            <a:pPr algn="l"/>
            <a:endParaRPr lang="en-US" dirty="0">
              <a:solidFill>
                <a:schemeClr val="bg1"/>
              </a:solidFill>
            </a:endParaRPr>
          </a:p>
          <a:p>
            <a:pPr algn="l"/>
            <a:r>
              <a:rPr lang="en-US" dirty="0">
                <a:solidFill>
                  <a:schemeClr val="bg1"/>
                </a:solidFill>
              </a:rPr>
              <a:t>36 </a:t>
            </a:r>
            <a:r>
              <a:rPr lang="en-US" dirty="0" err="1">
                <a:solidFill>
                  <a:schemeClr val="bg1"/>
                </a:solidFill>
              </a:rPr>
              <a:t>çekirdeksel</a:t>
            </a:r>
            <a:r>
              <a:rPr lang="en-US" dirty="0">
                <a:solidFill>
                  <a:schemeClr val="bg1"/>
                </a:solidFill>
              </a:rPr>
              <a:t> </a:t>
            </a:r>
            <a:r>
              <a:rPr lang="en-US" dirty="0" err="1">
                <a:solidFill>
                  <a:schemeClr val="bg1"/>
                </a:solidFill>
              </a:rPr>
              <a:t>ve</a:t>
            </a:r>
            <a:r>
              <a:rPr lang="en-US" dirty="0">
                <a:solidFill>
                  <a:schemeClr val="bg1"/>
                </a:solidFill>
              </a:rPr>
              <a:t> 126 </a:t>
            </a:r>
            <a:r>
              <a:rPr lang="en-US" dirty="0" err="1">
                <a:solidFill>
                  <a:schemeClr val="bg1"/>
                </a:solidFill>
              </a:rPr>
              <a:t>elektronik</a:t>
            </a:r>
            <a:r>
              <a:rPr lang="en-US" dirty="0">
                <a:solidFill>
                  <a:schemeClr val="bg1"/>
                </a:solidFill>
              </a:rPr>
              <a:t> </a:t>
            </a:r>
            <a:r>
              <a:rPr lang="en-US" dirty="0" err="1">
                <a:solidFill>
                  <a:schemeClr val="bg1"/>
                </a:solidFill>
              </a:rPr>
              <a:t>hesaplama</a:t>
            </a:r>
            <a:r>
              <a:rPr lang="en-US" dirty="0">
                <a:solidFill>
                  <a:schemeClr val="bg1"/>
                </a:solidFill>
              </a:rPr>
              <a:t> </a:t>
            </a:r>
            <a:r>
              <a:rPr lang="en-US" dirty="0" err="1">
                <a:solidFill>
                  <a:schemeClr val="bg1"/>
                </a:solidFill>
              </a:rPr>
              <a:t>ayrı</a:t>
            </a:r>
            <a:r>
              <a:rPr lang="en-US" dirty="0">
                <a:solidFill>
                  <a:schemeClr val="bg1"/>
                </a:solidFill>
              </a:rPr>
              <a:t> </a:t>
            </a:r>
            <a:r>
              <a:rPr lang="en-US" dirty="0" err="1">
                <a:solidFill>
                  <a:schemeClr val="bg1"/>
                </a:solidFill>
              </a:rPr>
              <a:t>yapılabilir</a:t>
            </a:r>
            <a:r>
              <a:rPr lang="en-US" dirty="0">
                <a:solidFill>
                  <a:schemeClr val="bg1"/>
                </a:solidFill>
              </a:rPr>
              <a:t>:</a:t>
            </a:r>
          </a:p>
          <a:p>
            <a:pPr algn="l"/>
            <a:endParaRPr lang="en-US" dirty="0">
              <a:solidFill>
                <a:schemeClr val="bg1"/>
              </a:solidFill>
            </a:endParaRPr>
          </a:p>
          <a:p>
            <a:pPr algn="l"/>
            <a:r>
              <a:rPr lang="en-US" sz="2400" dirty="0">
                <a:solidFill>
                  <a:schemeClr val="bg1"/>
                </a:solidFill>
              </a:rPr>
              <a:t>126² = 15.876 </a:t>
            </a:r>
            <a:r>
              <a:rPr lang="en-US" sz="2400" dirty="0" err="1">
                <a:solidFill>
                  <a:schemeClr val="bg1"/>
                </a:solidFill>
              </a:rPr>
              <a:t>ve</a:t>
            </a:r>
            <a:r>
              <a:rPr lang="en-US" sz="2400" dirty="0">
                <a:solidFill>
                  <a:schemeClr val="bg1"/>
                </a:solidFill>
              </a:rPr>
              <a:t> 36² = 1.296 </a:t>
            </a:r>
            <a:r>
              <a:rPr lang="en-US" sz="2400" dirty="0" err="1">
                <a:solidFill>
                  <a:schemeClr val="bg1"/>
                </a:solidFill>
              </a:rPr>
              <a:t>adımda</a:t>
            </a:r>
            <a:r>
              <a:rPr lang="en-US" sz="2400" dirty="0">
                <a:solidFill>
                  <a:schemeClr val="bg1"/>
                </a:solidFill>
              </a:rPr>
              <a:t> </a:t>
            </a:r>
            <a:r>
              <a:rPr lang="en-US" sz="2400" dirty="0" err="1">
                <a:solidFill>
                  <a:schemeClr val="bg1"/>
                </a:solidFill>
              </a:rPr>
              <a:t>hesaplanır</a:t>
            </a:r>
            <a:r>
              <a:rPr lang="en-US" sz="2400" dirty="0">
                <a:solidFill>
                  <a:schemeClr val="bg1"/>
                </a:solidFill>
              </a:rPr>
              <a:t>. </a:t>
            </a:r>
          </a:p>
          <a:p>
            <a:pPr algn="l"/>
            <a:endParaRPr lang="en-US" dirty="0">
              <a:solidFill>
                <a:schemeClr val="bg1"/>
              </a:solidFill>
            </a:endParaRPr>
          </a:p>
          <a:p>
            <a:pPr algn="l"/>
            <a:endParaRPr lang="en-US" dirty="0">
              <a:solidFill>
                <a:schemeClr val="bg1"/>
              </a:solidFill>
            </a:endParaRPr>
          </a:p>
          <a:p>
            <a:pPr algn="l"/>
            <a:r>
              <a:rPr lang="en-US" dirty="0" err="1">
                <a:solidFill>
                  <a:schemeClr val="bg1"/>
                </a:solidFill>
              </a:rPr>
              <a:t>Toplamda</a:t>
            </a:r>
            <a:r>
              <a:rPr lang="en-US" dirty="0">
                <a:solidFill>
                  <a:schemeClr val="bg1"/>
                </a:solidFill>
              </a:rPr>
              <a:t> 17 bin </a:t>
            </a:r>
            <a:r>
              <a:rPr lang="en-US" dirty="0" err="1">
                <a:solidFill>
                  <a:schemeClr val="bg1"/>
                </a:solidFill>
              </a:rPr>
              <a:t>adım</a:t>
            </a:r>
            <a:r>
              <a:rPr lang="en-US" dirty="0">
                <a:solidFill>
                  <a:schemeClr val="bg1"/>
                </a:solidFill>
              </a:rPr>
              <a:t> </a:t>
            </a:r>
            <a:r>
              <a:rPr lang="en-US" dirty="0" err="1">
                <a:solidFill>
                  <a:schemeClr val="bg1"/>
                </a:solidFill>
              </a:rPr>
              <a:t>yeterli</a:t>
            </a:r>
            <a:r>
              <a:rPr lang="en-US" dirty="0">
                <a:solidFill>
                  <a:schemeClr val="bg1"/>
                </a:solidFill>
              </a:rPr>
              <a:t>.</a:t>
            </a:r>
          </a:p>
        </p:txBody>
      </p:sp>
    </p:spTree>
    <p:extLst>
      <p:ext uri="{BB962C8B-B14F-4D97-AF65-F5344CB8AC3E}">
        <p14:creationId xmlns:p14="http://schemas.microsoft.com/office/powerpoint/2010/main" val="151734961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73D002-5A63-94E4-B875-3956C009D7B7}"/>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4C527A84-4471-FE69-12C7-05864A741ACC}"/>
              </a:ext>
            </a:extLst>
          </p:cNvPr>
          <p:cNvSpPr txBox="1"/>
          <p:nvPr/>
        </p:nvSpPr>
        <p:spPr>
          <a:xfrm>
            <a:off x="5134835" y="2806364"/>
            <a:ext cx="6646039" cy="2677656"/>
          </a:xfrm>
          <a:prstGeom prst="rect">
            <a:avLst/>
          </a:prstGeom>
          <a:noFill/>
        </p:spPr>
        <p:txBody>
          <a:bodyPr wrap="square" rtlCol="0">
            <a:spAutoFit/>
          </a:bodyPr>
          <a:lstStyle/>
          <a:p>
            <a:pPr algn="l"/>
            <a:r>
              <a:rPr lang="en-US" sz="2800" b="1" dirty="0" err="1">
                <a:solidFill>
                  <a:schemeClr val="bg1"/>
                </a:solidFill>
              </a:rPr>
              <a:t>Binlerce</a:t>
            </a:r>
            <a:r>
              <a:rPr lang="en-US" sz="2800" b="1" dirty="0">
                <a:solidFill>
                  <a:schemeClr val="bg1"/>
                </a:solidFill>
              </a:rPr>
              <a:t> </a:t>
            </a:r>
            <a:r>
              <a:rPr lang="en-US" sz="2800" b="1" dirty="0" err="1">
                <a:solidFill>
                  <a:schemeClr val="bg1"/>
                </a:solidFill>
              </a:rPr>
              <a:t>atoma</a:t>
            </a:r>
            <a:r>
              <a:rPr lang="en-US" sz="2800" b="1" dirty="0">
                <a:solidFill>
                  <a:schemeClr val="bg1"/>
                </a:solidFill>
              </a:rPr>
              <a:t> </a:t>
            </a:r>
            <a:r>
              <a:rPr lang="en-US" sz="2800" b="1" dirty="0" err="1">
                <a:solidFill>
                  <a:schemeClr val="bg1"/>
                </a:solidFill>
              </a:rPr>
              <a:t>etkileyen</a:t>
            </a:r>
            <a:r>
              <a:rPr lang="en-US" sz="2800" b="1" dirty="0">
                <a:solidFill>
                  <a:schemeClr val="bg1"/>
                </a:solidFill>
              </a:rPr>
              <a:t> </a:t>
            </a:r>
            <a:r>
              <a:rPr lang="en-US" sz="2800" b="1" dirty="0" err="1">
                <a:solidFill>
                  <a:schemeClr val="bg1"/>
                </a:solidFill>
              </a:rPr>
              <a:t>kuvvetler</a:t>
            </a:r>
            <a:r>
              <a:rPr lang="en-US" sz="2800" b="1" dirty="0">
                <a:solidFill>
                  <a:schemeClr val="bg1"/>
                </a:solidFill>
              </a:rPr>
              <a:t> </a:t>
            </a:r>
            <a:r>
              <a:rPr lang="en-US" sz="2800" b="1" dirty="0" err="1">
                <a:solidFill>
                  <a:schemeClr val="bg1"/>
                </a:solidFill>
              </a:rPr>
              <a:t>tek</a:t>
            </a:r>
            <a:r>
              <a:rPr lang="en-US" sz="2800" b="1" dirty="0">
                <a:solidFill>
                  <a:schemeClr val="bg1"/>
                </a:solidFill>
              </a:rPr>
              <a:t> </a:t>
            </a:r>
            <a:r>
              <a:rPr lang="en-US" sz="2800" b="1" dirty="0" err="1">
                <a:solidFill>
                  <a:schemeClr val="bg1"/>
                </a:solidFill>
              </a:rPr>
              <a:t>tek</a:t>
            </a:r>
            <a:r>
              <a:rPr lang="en-US" sz="2800" b="1" dirty="0">
                <a:solidFill>
                  <a:schemeClr val="bg1"/>
                </a:solidFill>
              </a:rPr>
              <a:t> </a:t>
            </a:r>
            <a:r>
              <a:rPr lang="en-US" sz="2800" b="1" dirty="0" err="1">
                <a:solidFill>
                  <a:schemeClr val="bg1"/>
                </a:solidFill>
              </a:rPr>
              <a:t>simüle</a:t>
            </a:r>
            <a:r>
              <a:rPr lang="en-US" sz="2800" b="1" dirty="0">
                <a:solidFill>
                  <a:schemeClr val="bg1"/>
                </a:solidFill>
              </a:rPr>
              <a:t> </a:t>
            </a:r>
            <a:r>
              <a:rPr lang="en-US" sz="2800" b="1" dirty="0" err="1">
                <a:solidFill>
                  <a:schemeClr val="bg1"/>
                </a:solidFill>
              </a:rPr>
              <a:t>edilir</a:t>
            </a:r>
            <a:r>
              <a:rPr lang="en-US" sz="2800" b="1" dirty="0">
                <a:solidFill>
                  <a:schemeClr val="bg1"/>
                </a:solidFill>
              </a:rPr>
              <a:t>.</a:t>
            </a:r>
          </a:p>
          <a:p>
            <a:pPr algn="l"/>
            <a:endParaRPr lang="en-US" sz="2800" b="1" dirty="0">
              <a:solidFill>
                <a:schemeClr val="bg1"/>
              </a:solidFill>
            </a:endParaRPr>
          </a:p>
          <a:p>
            <a:pPr algn="l"/>
            <a:r>
              <a:rPr lang="en-US" sz="2800" b="1" dirty="0" err="1">
                <a:solidFill>
                  <a:schemeClr val="bg1"/>
                </a:solidFill>
              </a:rPr>
              <a:t>Ancak</a:t>
            </a:r>
            <a:r>
              <a:rPr lang="en-US" sz="2800" b="1" dirty="0">
                <a:solidFill>
                  <a:schemeClr val="bg1"/>
                </a:solidFill>
              </a:rPr>
              <a:t> </a:t>
            </a:r>
            <a:r>
              <a:rPr lang="en-US" sz="2800" b="1" dirty="0" err="1">
                <a:solidFill>
                  <a:schemeClr val="bg1"/>
                </a:solidFill>
              </a:rPr>
              <a:t>proteinler</a:t>
            </a:r>
            <a:r>
              <a:rPr lang="en-US" sz="2800" b="1" dirty="0">
                <a:solidFill>
                  <a:schemeClr val="bg1"/>
                </a:solidFill>
              </a:rPr>
              <a:t> </a:t>
            </a:r>
            <a:r>
              <a:rPr lang="en-US" sz="2800" b="1" dirty="0" err="1">
                <a:solidFill>
                  <a:schemeClr val="bg1"/>
                </a:solidFill>
              </a:rPr>
              <a:t>vakumda</a:t>
            </a:r>
            <a:r>
              <a:rPr lang="en-US" sz="2800" b="1" dirty="0">
                <a:solidFill>
                  <a:schemeClr val="bg1"/>
                </a:solidFill>
              </a:rPr>
              <a:t> </a:t>
            </a:r>
            <a:r>
              <a:rPr lang="en-US" sz="2800" b="1" dirty="0" err="1">
                <a:solidFill>
                  <a:schemeClr val="bg1"/>
                </a:solidFill>
              </a:rPr>
              <a:t>yer</a:t>
            </a:r>
            <a:r>
              <a:rPr lang="en-US" sz="2800" b="1" dirty="0">
                <a:solidFill>
                  <a:schemeClr val="bg1"/>
                </a:solidFill>
              </a:rPr>
              <a:t> </a:t>
            </a:r>
            <a:r>
              <a:rPr lang="en-US" sz="2800" b="1" dirty="0" err="1">
                <a:solidFill>
                  <a:schemeClr val="bg1"/>
                </a:solidFill>
              </a:rPr>
              <a:t>almazlar</a:t>
            </a:r>
            <a:r>
              <a:rPr lang="en-US" sz="2800" b="1" dirty="0">
                <a:solidFill>
                  <a:schemeClr val="bg1"/>
                </a:solidFill>
              </a:rPr>
              <a:t>: Su </a:t>
            </a:r>
            <a:r>
              <a:rPr lang="en-US" sz="2800" b="1" dirty="0" err="1">
                <a:solidFill>
                  <a:schemeClr val="bg1"/>
                </a:solidFill>
              </a:rPr>
              <a:t>molekülleri</a:t>
            </a:r>
            <a:r>
              <a:rPr lang="en-US" sz="2800" b="1" dirty="0">
                <a:solidFill>
                  <a:schemeClr val="bg1"/>
                </a:solidFill>
              </a:rPr>
              <a:t>, </a:t>
            </a:r>
            <a:r>
              <a:rPr lang="en-US" sz="2800" b="1" dirty="0" err="1">
                <a:solidFill>
                  <a:schemeClr val="bg1"/>
                </a:solidFill>
              </a:rPr>
              <a:t>iyonlar</a:t>
            </a:r>
            <a:r>
              <a:rPr lang="en-US" sz="2800" b="1" dirty="0">
                <a:solidFill>
                  <a:schemeClr val="bg1"/>
                </a:solidFill>
              </a:rPr>
              <a:t>, </a:t>
            </a:r>
            <a:r>
              <a:rPr lang="en-US" sz="2800" b="1" dirty="0" err="1">
                <a:solidFill>
                  <a:schemeClr val="bg1"/>
                </a:solidFill>
              </a:rPr>
              <a:t>lipidlerin</a:t>
            </a:r>
            <a:r>
              <a:rPr lang="en-US" sz="2800" b="1" dirty="0">
                <a:solidFill>
                  <a:schemeClr val="bg1"/>
                </a:solidFill>
              </a:rPr>
              <a:t> </a:t>
            </a:r>
            <a:r>
              <a:rPr lang="en-US" sz="2800" b="1" dirty="0" err="1">
                <a:solidFill>
                  <a:schemeClr val="bg1"/>
                </a:solidFill>
              </a:rPr>
              <a:t>kesin</a:t>
            </a:r>
            <a:r>
              <a:rPr lang="en-US" sz="2800" b="1" dirty="0">
                <a:solidFill>
                  <a:schemeClr val="bg1"/>
                </a:solidFill>
              </a:rPr>
              <a:t> </a:t>
            </a:r>
            <a:r>
              <a:rPr lang="en-US" sz="2800" b="1" dirty="0" err="1">
                <a:solidFill>
                  <a:schemeClr val="bg1"/>
                </a:solidFill>
              </a:rPr>
              <a:t>konumları</a:t>
            </a:r>
            <a:r>
              <a:rPr lang="en-US" sz="2800" b="1" dirty="0">
                <a:solidFill>
                  <a:schemeClr val="bg1"/>
                </a:solidFill>
              </a:rPr>
              <a:t> </a:t>
            </a:r>
          </a:p>
        </p:txBody>
      </p:sp>
      <p:sp>
        <p:nvSpPr>
          <p:cNvPr id="14" name="TextBox 13">
            <a:extLst>
              <a:ext uri="{FF2B5EF4-FFF2-40B4-BE49-F238E27FC236}">
                <a16:creationId xmlns:a16="http://schemas.microsoft.com/office/drawing/2014/main" id="{FBC11862-223B-61DF-F3DC-A50B56CE6CDC}"/>
              </a:ext>
            </a:extLst>
          </p:cNvPr>
          <p:cNvSpPr txBox="1"/>
          <p:nvPr/>
        </p:nvSpPr>
        <p:spPr>
          <a:xfrm>
            <a:off x="411126" y="5484020"/>
            <a:ext cx="4090536" cy="584775"/>
          </a:xfrm>
          <a:prstGeom prst="rect">
            <a:avLst/>
          </a:prstGeom>
          <a:noFill/>
        </p:spPr>
        <p:txBody>
          <a:bodyPr wrap="square">
            <a:spAutoFit/>
          </a:bodyPr>
          <a:lstStyle/>
          <a:p>
            <a:r>
              <a:rPr lang="en-US" sz="1600" dirty="0">
                <a:solidFill>
                  <a:schemeClr val="bg1"/>
                </a:solidFill>
                <a:highlight>
                  <a:srgbClr val="000000"/>
                </a:highlight>
              </a:rPr>
              <a:t>Johansson, Karagöl A, Karagöl T, Zhang. </a:t>
            </a:r>
            <a:r>
              <a:rPr lang="en-US" sz="1600" i="1" dirty="0">
                <a:solidFill>
                  <a:schemeClr val="bg1"/>
                </a:solidFill>
                <a:highlight>
                  <a:srgbClr val="000000"/>
                </a:highlight>
              </a:rPr>
              <a:t>Quarterly Reviews of Biology: Discovery</a:t>
            </a:r>
            <a:endParaRPr lang="en-TR" sz="1600" dirty="0">
              <a:highlight>
                <a:srgbClr val="000000"/>
              </a:highlight>
            </a:endParaRPr>
          </a:p>
        </p:txBody>
      </p:sp>
      <p:pic>
        <p:nvPicPr>
          <p:cNvPr id="4" name="Picture 3" descr="A close-up of a structure&#10;&#10;Description automatically generated">
            <a:extLst>
              <a:ext uri="{FF2B5EF4-FFF2-40B4-BE49-F238E27FC236}">
                <a16:creationId xmlns:a16="http://schemas.microsoft.com/office/drawing/2014/main" id="{B982CA76-65CE-6AB1-08AD-BE02E284417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11126" y="1429060"/>
            <a:ext cx="3842617" cy="3663935"/>
          </a:xfrm>
          <a:prstGeom prst="rect">
            <a:avLst/>
          </a:prstGeom>
        </p:spPr>
      </p:pic>
    </p:spTree>
    <p:extLst>
      <p:ext uri="{BB962C8B-B14F-4D97-AF65-F5344CB8AC3E}">
        <p14:creationId xmlns:p14="http://schemas.microsoft.com/office/powerpoint/2010/main" val="18084587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99BF10-F43C-24CC-DE52-9796DA46ED78}"/>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5D0861E3-1E22-C301-A776-C00F28217E4D}"/>
              </a:ext>
            </a:extLst>
          </p:cNvPr>
          <p:cNvSpPr txBox="1"/>
          <p:nvPr/>
        </p:nvSpPr>
        <p:spPr>
          <a:xfrm>
            <a:off x="864350" y="1144308"/>
            <a:ext cx="3868540" cy="1323439"/>
          </a:xfrm>
          <a:prstGeom prst="rect">
            <a:avLst/>
          </a:prstGeom>
          <a:noFill/>
        </p:spPr>
        <p:txBody>
          <a:bodyPr wrap="square" rtlCol="0" anchor="ctr">
            <a:spAutoFit/>
          </a:bodyPr>
          <a:lstStyle/>
          <a:p>
            <a:r>
              <a:rPr lang="en-US" sz="4000" dirty="0">
                <a:solidFill>
                  <a:schemeClr val="bg1"/>
                </a:solidFill>
                <a:highlight>
                  <a:srgbClr val="000000"/>
                </a:highlight>
              </a:rPr>
              <a:t>Monte Carlo </a:t>
            </a:r>
            <a:r>
              <a:rPr lang="en-US" sz="4000" dirty="0" err="1">
                <a:solidFill>
                  <a:schemeClr val="bg1"/>
                </a:solidFill>
                <a:highlight>
                  <a:srgbClr val="000000"/>
                </a:highlight>
              </a:rPr>
              <a:t>benzetimi</a:t>
            </a:r>
            <a:endParaRPr lang="en-US" sz="3600" dirty="0">
              <a:solidFill>
                <a:schemeClr val="bg1"/>
              </a:solidFill>
              <a:highlight>
                <a:srgbClr val="000000"/>
              </a:highlight>
            </a:endParaRPr>
          </a:p>
        </p:txBody>
      </p:sp>
      <p:grpSp>
        <p:nvGrpSpPr>
          <p:cNvPr id="20" name="Group 19">
            <a:extLst>
              <a:ext uri="{FF2B5EF4-FFF2-40B4-BE49-F238E27FC236}">
                <a16:creationId xmlns:a16="http://schemas.microsoft.com/office/drawing/2014/main" id="{5C7F636A-33B7-668F-D863-DFF70EB14FF3}"/>
              </a:ext>
            </a:extLst>
          </p:cNvPr>
          <p:cNvGrpSpPr/>
          <p:nvPr/>
        </p:nvGrpSpPr>
        <p:grpSpPr>
          <a:xfrm rot="16200000" flipH="1">
            <a:off x="2458686" y="4082555"/>
            <a:ext cx="3634011" cy="1097280"/>
            <a:chOff x="8230329" y="5360525"/>
            <a:chExt cx="3634011" cy="1097280"/>
          </a:xfrm>
        </p:grpSpPr>
        <p:sp>
          <p:nvSpPr>
            <p:cNvPr id="21" name="Rectangle 20">
              <a:extLst>
                <a:ext uri="{FF2B5EF4-FFF2-40B4-BE49-F238E27FC236}">
                  <a16:creationId xmlns:a16="http://schemas.microsoft.com/office/drawing/2014/main" id="{46F42FBB-32C7-BED7-6326-6E4F6E4B6F7F}"/>
                </a:ext>
              </a:extLst>
            </p:cNvPr>
            <p:cNvSpPr/>
            <p:nvPr/>
          </p:nvSpPr>
          <p:spPr>
            <a:xfrm rot="10800000" flipV="1">
              <a:off x="11772900"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73C951B-E496-19C0-6CC9-2B43067BB691}"/>
                </a:ext>
              </a:extLst>
            </p:cNvPr>
            <p:cNvSpPr/>
            <p:nvPr/>
          </p:nvSpPr>
          <p:spPr>
            <a:xfrm flipH="1">
              <a:off x="8230329" y="6366364"/>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94AFBCC5-1B9D-B006-7274-09ED002C7C21}"/>
              </a:ext>
            </a:extLst>
          </p:cNvPr>
          <p:cNvGrpSpPr/>
          <p:nvPr/>
        </p:nvGrpSpPr>
        <p:grpSpPr>
          <a:xfrm rot="16200000" flipV="1">
            <a:off x="-701217" y="1737213"/>
            <a:ext cx="3643536" cy="1106806"/>
            <a:chOff x="8230329" y="5360525"/>
            <a:chExt cx="3643536" cy="1106806"/>
          </a:xfrm>
        </p:grpSpPr>
        <p:sp>
          <p:nvSpPr>
            <p:cNvPr id="24" name="Rectangle 23">
              <a:extLst>
                <a:ext uri="{FF2B5EF4-FFF2-40B4-BE49-F238E27FC236}">
                  <a16:creationId xmlns:a16="http://schemas.microsoft.com/office/drawing/2014/main" id="{C90F5436-25A9-B447-37D9-3796262C749C}"/>
                </a:ext>
              </a:extLst>
            </p:cNvPr>
            <p:cNvSpPr/>
            <p:nvPr/>
          </p:nvSpPr>
          <p:spPr>
            <a:xfrm rot="10800000" flipV="1">
              <a:off x="11782425"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95412563-81BA-D793-91F2-5260ECFFC974}"/>
                </a:ext>
              </a:extLst>
            </p:cNvPr>
            <p:cNvSpPr/>
            <p:nvPr/>
          </p:nvSpPr>
          <p:spPr>
            <a:xfrm flipH="1">
              <a:off x="8230329" y="6375891"/>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extBox 1">
            <a:extLst>
              <a:ext uri="{FF2B5EF4-FFF2-40B4-BE49-F238E27FC236}">
                <a16:creationId xmlns:a16="http://schemas.microsoft.com/office/drawing/2014/main" id="{AFABE153-4370-2528-EAD7-8032855A5670}"/>
              </a:ext>
            </a:extLst>
          </p:cNvPr>
          <p:cNvSpPr txBox="1"/>
          <p:nvPr/>
        </p:nvSpPr>
        <p:spPr>
          <a:xfrm>
            <a:off x="5241161" y="2444857"/>
            <a:ext cx="6646039" cy="3416320"/>
          </a:xfrm>
          <a:prstGeom prst="rect">
            <a:avLst/>
          </a:prstGeom>
          <a:noFill/>
        </p:spPr>
        <p:txBody>
          <a:bodyPr wrap="square" rtlCol="0">
            <a:spAutoFit/>
          </a:bodyPr>
          <a:lstStyle/>
          <a:p>
            <a:pPr algn="l"/>
            <a:r>
              <a:rPr lang="en-US" b="0" i="0" u="none" strike="noStrike" dirty="0">
                <a:solidFill>
                  <a:schemeClr val="bg1"/>
                </a:solidFill>
                <a:effectLst/>
              </a:rPr>
              <a:t>İlk </a:t>
            </a:r>
            <a:r>
              <a:rPr lang="en-US" b="0" i="0" u="none" strike="noStrike" dirty="0" err="1">
                <a:solidFill>
                  <a:schemeClr val="bg1"/>
                </a:solidFill>
                <a:effectLst/>
              </a:rPr>
              <a:t>bakışta</a:t>
            </a:r>
            <a:r>
              <a:rPr lang="en-US" b="0" i="0" u="none" strike="noStrike" dirty="0">
                <a:solidFill>
                  <a:schemeClr val="bg1"/>
                </a:solidFill>
                <a:effectLst/>
              </a:rPr>
              <a:t> </a:t>
            </a:r>
            <a:r>
              <a:rPr lang="en-US" b="0" i="0" u="none" strike="noStrike" dirty="0" err="1">
                <a:solidFill>
                  <a:schemeClr val="bg1"/>
                </a:solidFill>
                <a:effectLst/>
              </a:rPr>
              <a:t>tamamen</a:t>
            </a:r>
            <a:r>
              <a:rPr lang="en-US" b="0" i="0" u="none" strike="noStrike" dirty="0">
                <a:solidFill>
                  <a:schemeClr val="bg1"/>
                </a:solidFill>
                <a:effectLst/>
              </a:rPr>
              <a:t> </a:t>
            </a:r>
            <a:r>
              <a:rPr lang="en-US" b="1" i="0" u="none" strike="noStrike" dirty="0" err="1">
                <a:solidFill>
                  <a:schemeClr val="bg1"/>
                </a:solidFill>
                <a:effectLst/>
              </a:rPr>
              <a:t>deterministik</a:t>
            </a:r>
            <a:r>
              <a:rPr lang="en-US" b="0" i="0" u="none" strike="noStrike" dirty="0">
                <a:solidFill>
                  <a:schemeClr val="bg1"/>
                </a:solidFill>
                <a:effectLst/>
              </a:rPr>
              <a:t> (</a:t>
            </a:r>
            <a:r>
              <a:rPr lang="en-US" b="0" i="0" u="none" strike="noStrike" dirty="0" err="1">
                <a:solidFill>
                  <a:schemeClr val="bg1"/>
                </a:solidFill>
                <a:effectLst/>
              </a:rPr>
              <a:t>yani</a:t>
            </a:r>
            <a:r>
              <a:rPr lang="en-US" b="0" i="0" u="none" strike="noStrike" dirty="0">
                <a:solidFill>
                  <a:schemeClr val="bg1"/>
                </a:solidFill>
                <a:effectLst/>
              </a:rPr>
              <a:t> her </a:t>
            </a:r>
            <a:r>
              <a:rPr lang="en-US" b="0" i="0" u="none" strike="noStrike" dirty="0" err="1">
                <a:solidFill>
                  <a:schemeClr val="bg1"/>
                </a:solidFill>
                <a:effectLst/>
              </a:rPr>
              <a:t>adımı</a:t>
            </a:r>
            <a:r>
              <a:rPr lang="en-US" b="0" i="0" u="none" strike="noStrike" dirty="0">
                <a:solidFill>
                  <a:schemeClr val="bg1"/>
                </a:solidFill>
                <a:effectLst/>
              </a:rPr>
              <a:t> </a:t>
            </a:r>
            <a:r>
              <a:rPr lang="en-US" b="0" i="0" u="none" strike="noStrike" dirty="0" err="1">
                <a:solidFill>
                  <a:schemeClr val="bg1"/>
                </a:solidFill>
                <a:effectLst/>
              </a:rPr>
              <a:t>ve</a:t>
            </a:r>
            <a:r>
              <a:rPr lang="en-US" b="0" i="0" u="none" strike="noStrike" dirty="0">
                <a:solidFill>
                  <a:schemeClr val="bg1"/>
                </a:solidFill>
                <a:effectLst/>
              </a:rPr>
              <a:t> </a:t>
            </a:r>
            <a:r>
              <a:rPr lang="en-US" b="0" i="0" u="none" strike="noStrike" dirty="0" err="1">
                <a:solidFill>
                  <a:schemeClr val="bg1"/>
                </a:solidFill>
                <a:effectLst/>
              </a:rPr>
              <a:t>sonucu</a:t>
            </a:r>
            <a:r>
              <a:rPr lang="en-US" b="0" i="0" u="none" strike="noStrike" dirty="0">
                <a:solidFill>
                  <a:schemeClr val="bg1"/>
                </a:solidFill>
                <a:effectLst/>
              </a:rPr>
              <a:t> </a:t>
            </a:r>
            <a:r>
              <a:rPr lang="en-US" b="0" i="0" u="none" strike="noStrike" dirty="0" err="1">
                <a:solidFill>
                  <a:schemeClr val="bg1"/>
                </a:solidFill>
                <a:effectLst/>
              </a:rPr>
              <a:t>belirli</a:t>
            </a:r>
            <a:r>
              <a:rPr lang="en-US" b="0" i="0" u="none" strike="noStrike" dirty="0">
                <a:solidFill>
                  <a:schemeClr val="bg1"/>
                </a:solidFill>
                <a:effectLst/>
              </a:rPr>
              <a:t> </a:t>
            </a:r>
            <a:r>
              <a:rPr lang="en-US" b="0" i="0" u="none" strike="noStrike" dirty="0" err="1">
                <a:solidFill>
                  <a:schemeClr val="bg1"/>
                </a:solidFill>
                <a:effectLst/>
              </a:rPr>
              <a:t>kurallara</a:t>
            </a:r>
            <a:r>
              <a:rPr lang="en-US" b="0" i="0" u="none" strike="noStrike" dirty="0">
                <a:solidFill>
                  <a:schemeClr val="bg1"/>
                </a:solidFill>
                <a:effectLst/>
              </a:rPr>
              <a:t> </a:t>
            </a:r>
            <a:r>
              <a:rPr lang="en-US" b="0" i="0" u="none" strike="noStrike" dirty="0" err="1">
                <a:solidFill>
                  <a:schemeClr val="bg1"/>
                </a:solidFill>
                <a:effectLst/>
              </a:rPr>
              <a:t>göre</a:t>
            </a:r>
            <a:r>
              <a:rPr lang="en-US" b="0" i="0" u="none" strike="noStrike" dirty="0">
                <a:solidFill>
                  <a:schemeClr val="bg1"/>
                </a:solidFill>
                <a:effectLst/>
              </a:rPr>
              <a:t> </a:t>
            </a:r>
            <a:r>
              <a:rPr lang="en-US" b="0" i="0" u="none" strike="noStrike" dirty="0" err="1">
                <a:solidFill>
                  <a:schemeClr val="bg1"/>
                </a:solidFill>
                <a:effectLst/>
              </a:rPr>
              <a:t>öngörülebilir</a:t>
            </a:r>
            <a:r>
              <a:rPr lang="en-US" b="0" i="0" u="none" strike="noStrike" dirty="0">
                <a:solidFill>
                  <a:schemeClr val="bg1"/>
                </a:solidFill>
                <a:effectLst/>
              </a:rPr>
              <a:t>) </a:t>
            </a:r>
            <a:r>
              <a:rPr lang="en-US" b="0" i="0" u="none" strike="noStrike" dirty="0" err="1">
                <a:solidFill>
                  <a:schemeClr val="bg1"/>
                </a:solidFill>
                <a:effectLst/>
              </a:rPr>
              <a:t>gibi</a:t>
            </a:r>
            <a:r>
              <a:rPr lang="en-US" b="0" i="0" u="none" strike="noStrike" dirty="0">
                <a:solidFill>
                  <a:schemeClr val="bg1"/>
                </a:solidFill>
                <a:effectLst/>
              </a:rPr>
              <a:t> </a:t>
            </a:r>
            <a:r>
              <a:rPr lang="en-US" b="0" i="0" u="none" strike="noStrike" dirty="0" err="1">
                <a:solidFill>
                  <a:schemeClr val="bg1"/>
                </a:solidFill>
                <a:effectLst/>
              </a:rPr>
              <a:t>görünen</a:t>
            </a:r>
            <a:r>
              <a:rPr lang="en-US" b="0" i="0" u="none" strike="noStrike" dirty="0">
                <a:solidFill>
                  <a:schemeClr val="bg1"/>
                </a:solidFill>
                <a:effectLst/>
              </a:rPr>
              <a:t> </a:t>
            </a:r>
            <a:r>
              <a:rPr lang="en-US" b="0" i="0" u="none" strike="noStrike" dirty="0" err="1">
                <a:solidFill>
                  <a:schemeClr val="bg1"/>
                </a:solidFill>
                <a:effectLst/>
              </a:rPr>
              <a:t>bazı</a:t>
            </a:r>
            <a:r>
              <a:rPr lang="en-US" b="0" i="0" u="none" strike="noStrike" dirty="0">
                <a:solidFill>
                  <a:schemeClr val="bg1"/>
                </a:solidFill>
                <a:effectLst/>
              </a:rPr>
              <a:t> </a:t>
            </a:r>
            <a:r>
              <a:rPr lang="en-US" b="0" i="0" u="none" strike="noStrike" dirty="0" err="1">
                <a:solidFill>
                  <a:schemeClr val="bg1"/>
                </a:solidFill>
                <a:effectLst/>
              </a:rPr>
              <a:t>problemler</a:t>
            </a:r>
            <a:r>
              <a:rPr lang="en-US" b="0" i="0" u="none" strike="noStrike" dirty="0">
                <a:solidFill>
                  <a:schemeClr val="bg1"/>
                </a:solidFill>
                <a:effectLst/>
              </a:rPr>
              <a:t>, </a:t>
            </a:r>
            <a:r>
              <a:rPr lang="en-US" b="1" i="0" u="none" strike="noStrike" dirty="0" err="1">
                <a:solidFill>
                  <a:schemeClr val="bg1"/>
                </a:solidFill>
                <a:effectLst/>
              </a:rPr>
              <a:t>rastgelelik</a:t>
            </a:r>
            <a:r>
              <a:rPr lang="en-US" b="0" i="0" u="none" strike="noStrike" dirty="0">
                <a:solidFill>
                  <a:schemeClr val="bg1"/>
                </a:solidFill>
                <a:effectLst/>
              </a:rPr>
              <a:t> </a:t>
            </a:r>
            <a:r>
              <a:rPr lang="en-US" b="0" i="0" u="none" strike="noStrike" dirty="0" err="1">
                <a:solidFill>
                  <a:schemeClr val="bg1"/>
                </a:solidFill>
                <a:effectLst/>
              </a:rPr>
              <a:t>kullanılarak</a:t>
            </a:r>
            <a:r>
              <a:rPr lang="en-US" b="0" i="0" u="none" strike="noStrike" dirty="0">
                <a:solidFill>
                  <a:schemeClr val="bg1"/>
                </a:solidFill>
                <a:effectLst/>
              </a:rPr>
              <a:t> </a:t>
            </a:r>
            <a:r>
              <a:rPr lang="en-US" b="0" i="0" u="none" strike="noStrike" dirty="0" err="1">
                <a:solidFill>
                  <a:schemeClr val="bg1"/>
                </a:solidFill>
                <a:effectLst/>
              </a:rPr>
              <a:t>çözülebilir</a:t>
            </a:r>
            <a:r>
              <a:rPr lang="en-US" b="0" i="0" u="none" strike="noStrike" dirty="0">
                <a:solidFill>
                  <a:schemeClr val="bg1"/>
                </a:solidFill>
                <a:effectLst/>
              </a:rPr>
              <a:t>. </a:t>
            </a:r>
          </a:p>
          <a:p>
            <a:pPr algn="l"/>
            <a:endParaRPr lang="en-US" dirty="0">
              <a:solidFill>
                <a:schemeClr val="bg1"/>
              </a:solidFill>
            </a:endParaRPr>
          </a:p>
          <a:p>
            <a:pPr algn="l"/>
            <a:r>
              <a:rPr lang="en-US" b="0" i="0" u="none" strike="noStrike" dirty="0" err="1">
                <a:solidFill>
                  <a:schemeClr val="bg1"/>
                </a:solidFill>
                <a:effectLst/>
              </a:rPr>
              <a:t>Örneğin</a:t>
            </a:r>
            <a:r>
              <a:rPr lang="en-US" b="0" i="0" u="none" strike="noStrike" dirty="0">
                <a:solidFill>
                  <a:schemeClr val="bg1"/>
                </a:solidFill>
                <a:effectLst/>
              </a:rPr>
              <a:t>, </a:t>
            </a:r>
            <a:r>
              <a:rPr lang="en-US" b="0" i="0" u="none" strike="noStrike" dirty="0" err="1">
                <a:solidFill>
                  <a:schemeClr val="bg1"/>
                </a:solidFill>
                <a:effectLst/>
              </a:rPr>
              <a:t>teorik</a:t>
            </a:r>
            <a:r>
              <a:rPr lang="en-US" b="0" i="0" u="none" strike="noStrike" dirty="0">
                <a:solidFill>
                  <a:schemeClr val="bg1"/>
                </a:solidFill>
                <a:effectLst/>
              </a:rPr>
              <a:t> </a:t>
            </a:r>
            <a:r>
              <a:rPr lang="en-US" b="0" i="0" u="none" strike="noStrike" dirty="0" err="1">
                <a:solidFill>
                  <a:schemeClr val="bg1"/>
                </a:solidFill>
                <a:effectLst/>
              </a:rPr>
              <a:t>olarak</a:t>
            </a:r>
            <a:r>
              <a:rPr lang="en-US" b="0" i="0" u="none" strike="noStrike" dirty="0">
                <a:solidFill>
                  <a:schemeClr val="bg1"/>
                </a:solidFill>
                <a:effectLst/>
              </a:rPr>
              <a:t> </a:t>
            </a:r>
            <a:r>
              <a:rPr lang="en-US" b="0" i="0" u="none" strike="noStrike" dirty="0" err="1">
                <a:solidFill>
                  <a:schemeClr val="bg1"/>
                </a:solidFill>
                <a:effectLst/>
              </a:rPr>
              <a:t>tamamen</a:t>
            </a:r>
            <a:r>
              <a:rPr lang="en-US" b="0" i="0" u="none" strike="noStrike" dirty="0">
                <a:solidFill>
                  <a:schemeClr val="bg1"/>
                </a:solidFill>
                <a:effectLst/>
              </a:rPr>
              <a:t> </a:t>
            </a:r>
            <a:r>
              <a:rPr lang="en-US" b="0" i="0" u="none" strike="noStrike" dirty="0" err="1">
                <a:solidFill>
                  <a:schemeClr val="bg1"/>
                </a:solidFill>
                <a:effectLst/>
              </a:rPr>
              <a:t>hesaplanabilir</a:t>
            </a:r>
            <a:r>
              <a:rPr lang="en-US" b="0" i="0" u="none" strike="noStrike" dirty="0">
                <a:solidFill>
                  <a:schemeClr val="bg1"/>
                </a:solidFill>
                <a:effectLst/>
              </a:rPr>
              <a:t> </a:t>
            </a:r>
            <a:r>
              <a:rPr lang="en-US" b="0" i="0" u="none" strike="noStrike" dirty="0" err="1">
                <a:solidFill>
                  <a:schemeClr val="bg1"/>
                </a:solidFill>
                <a:effectLst/>
              </a:rPr>
              <a:t>ve</a:t>
            </a:r>
            <a:r>
              <a:rPr lang="en-US" b="0" i="0" u="none" strike="noStrike" dirty="0">
                <a:solidFill>
                  <a:schemeClr val="bg1"/>
                </a:solidFill>
                <a:effectLst/>
              </a:rPr>
              <a:t> </a:t>
            </a:r>
            <a:r>
              <a:rPr lang="en-US" b="0" i="0" u="none" strike="noStrike" dirty="0" err="1">
                <a:solidFill>
                  <a:schemeClr val="bg1"/>
                </a:solidFill>
                <a:effectLst/>
              </a:rPr>
              <a:t>kesin</a:t>
            </a:r>
            <a:r>
              <a:rPr lang="en-US" b="0" i="0" u="none" strike="noStrike" dirty="0">
                <a:solidFill>
                  <a:schemeClr val="bg1"/>
                </a:solidFill>
                <a:effectLst/>
              </a:rPr>
              <a:t> </a:t>
            </a:r>
            <a:r>
              <a:rPr lang="en-US" b="0" i="0" u="none" strike="noStrike" dirty="0" err="1">
                <a:solidFill>
                  <a:schemeClr val="bg1"/>
                </a:solidFill>
                <a:effectLst/>
              </a:rPr>
              <a:t>bir</a:t>
            </a:r>
            <a:r>
              <a:rPr lang="en-US" b="0" i="0" u="none" strike="noStrike" dirty="0">
                <a:solidFill>
                  <a:schemeClr val="bg1"/>
                </a:solidFill>
                <a:effectLst/>
              </a:rPr>
              <a:t> </a:t>
            </a:r>
            <a:r>
              <a:rPr lang="en-US" b="0" i="0" u="none" strike="noStrike" dirty="0" err="1">
                <a:solidFill>
                  <a:schemeClr val="bg1"/>
                </a:solidFill>
                <a:effectLst/>
              </a:rPr>
              <a:t>sonucu</a:t>
            </a:r>
            <a:r>
              <a:rPr lang="en-US" b="0" i="0" u="none" strike="noStrike" dirty="0">
                <a:solidFill>
                  <a:schemeClr val="bg1"/>
                </a:solidFill>
                <a:effectLst/>
              </a:rPr>
              <a:t> </a:t>
            </a:r>
            <a:r>
              <a:rPr lang="en-US" b="0" i="0" u="none" strike="noStrike" dirty="0" err="1">
                <a:solidFill>
                  <a:schemeClr val="bg1"/>
                </a:solidFill>
                <a:effectLst/>
              </a:rPr>
              <a:t>olan</a:t>
            </a:r>
            <a:r>
              <a:rPr lang="en-US" b="0" i="0" u="none" strike="noStrike" dirty="0">
                <a:solidFill>
                  <a:schemeClr val="bg1"/>
                </a:solidFill>
                <a:effectLst/>
              </a:rPr>
              <a:t> </a:t>
            </a:r>
            <a:r>
              <a:rPr lang="en-US" b="0" i="0" u="none" strike="noStrike" dirty="0" err="1">
                <a:solidFill>
                  <a:schemeClr val="bg1"/>
                </a:solidFill>
                <a:effectLst/>
              </a:rPr>
              <a:t>bir</a:t>
            </a:r>
            <a:r>
              <a:rPr lang="en-US" b="0" i="0" u="none" strike="noStrike" dirty="0">
                <a:solidFill>
                  <a:schemeClr val="bg1"/>
                </a:solidFill>
                <a:effectLst/>
              </a:rPr>
              <a:t> problem, </a:t>
            </a:r>
            <a:r>
              <a:rPr lang="en-US" b="0" i="0" u="none" strike="noStrike" dirty="0" err="1">
                <a:solidFill>
                  <a:schemeClr val="bg1"/>
                </a:solidFill>
                <a:effectLst/>
              </a:rPr>
              <a:t>bazı</a:t>
            </a:r>
            <a:r>
              <a:rPr lang="en-US" b="0" i="0" u="none" strike="noStrike" dirty="0">
                <a:solidFill>
                  <a:schemeClr val="bg1"/>
                </a:solidFill>
                <a:effectLst/>
              </a:rPr>
              <a:t> </a:t>
            </a:r>
            <a:r>
              <a:rPr lang="en-US" b="0" i="0" u="none" strike="noStrike" dirty="0" err="1">
                <a:solidFill>
                  <a:schemeClr val="bg1"/>
                </a:solidFill>
                <a:effectLst/>
              </a:rPr>
              <a:t>durumlarda</a:t>
            </a:r>
            <a:r>
              <a:rPr lang="en-US" b="0" i="0" u="none" strike="noStrike" dirty="0">
                <a:solidFill>
                  <a:schemeClr val="bg1"/>
                </a:solidFill>
                <a:effectLst/>
              </a:rPr>
              <a:t> </a:t>
            </a:r>
            <a:r>
              <a:rPr lang="en-US" b="1" i="0" u="none" strike="noStrike" dirty="0" err="1">
                <a:solidFill>
                  <a:schemeClr val="bg1"/>
                </a:solidFill>
                <a:effectLst/>
              </a:rPr>
              <a:t>rastgele</a:t>
            </a:r>
            <a:r>
              <a:rPr lang="en-US" b="1" i="0" u="none" strike="noStrike" dirty="0">
                <a:solidFill>
                  <a:schemeClr val="bg1"/>
                </a:solidFill>
                <a:effectLst/>
              </a:rPr>
              <a:t> </a:t>
            </a:r>
            <a:r>
              <a:rPr lang="en-US" b="1" i="0" u="none" strike="noStrike" dirty="0" err="1">
                <a:solidFill>
                  <a:schemeClr val="bg1"/>
                </a:solidFill>
                <a:effectLst/>
              </a:rPr>
              <a:t>algoritmalar</a:t>
            </a:r>
            <a:r>
              <a:rPr lang="en-US" b="0" i="0" u="none" strike="noStrike" dirty="0">
                <a:solidFill>
                  <a:schemeClr val="bg1"/>
                </a:solidFill>
                <a:effectLst/>
              </a:rPr>
              <a:t> </a:t>
            </a:r>
            <a:r>
              <a:rPr lang="en-US" b="0" i="0" u="none" strike="noStrike" dirty="0" err="1">
                <a:solidFill>
                  <a:schemeClr val="bg1"/>
                </a:solidFill>
                <a:effectLst/>
              </a:rPr>
              <a:t>kullanılarak</a:t>
            </a:r>
            <a:r>
              <a:rPr lang="en-US" b="0" i="0" u="none" strike="noStrike" dirty="0">
                <a:solidFill>
                  <a:schemeClr val="bg1"/>
                </a:solidFill>
                <a:effectLst/>
              </a:rPr>
              <a:t> </a:t>
            </a:r>
            <a:r>
              <a:rPr lang="en-US" b="0" i="0" u="none" strike="noStrike" dirty="0" err="1">
                <a:solidFill>
                  <a:schemeClr val="bg1"/>
                </a:solidFill>
                <a:effectLst/>
              </a:rPr>
              <a:t>çok</a:t>
            </a:r>
            <a:r>
              <a:rPr lang="en-US" b="0" i="0" u="none" strike="noStrike" dirty="0">
                <a:solidFill>
                  <a:schemeClr val="bg1"/>
                </a:solidFill>
                <a:effectLst/>
              </a:rPr>
              <a:t> </a:t>
            </a:r>
            <a:r>
              <a:rPr lang="en-US" b="0" i="0" u="none" strike="noStrike" dirty="0" err="1">
                <a:solidFill>
                  <a:schemeClr val="bg1"/>
                </a:solidFill>
                <a:effectLst/>
              </a:rPr>
              <a:t>daha</a:t>
            </a:r>
            <a:r>
              <a:rPr lang="en-US" b="0" i="0" u="none" strike="noStrike" dirty="0">
                <a:solidFill>
                  <a:schemeClr val="bg1"/>
                </a:solidFill>
                <a:effectLst/>
              </a:rPr>
              <a:t> </a:t>
            </a:r>
            <a:r>
              <a:rPr lang="en-US" b="0" i="0" u="none" strike="noStrike" dirty="0" err="1">
                <a:solidFill>
                  <a:schemeClr val="bg1"/>
                </a:solidFill>
                <a:effectLst/>
              </a:rPr>
              <a:t>hızlı</a:t>
            </a:r>
            <a:r>
              <a:rPr lang="en-US" b="0" i="0" u="none" strike="noStrike" dirty="0">
                <a:solidFill>
                  <a:schemeClr val="bg1"/>
                </a:solidFill>
                <a:effectLst/>
              </a:rPr>
              <a:t> </a:t>
            </a:r>
            <a:r>
              <a:rPr lang="en-US" b="0" i="0" u="none" strike="noStrike" dirty="0" err="1">
                <a:solidFill>
                  <a:schemeClr val="bg1"/>
                </a:solidFill>
                <a:effectLst/>
              </a:rPr>
              <a:t>veya</a:t>
            </a:r>
            <a:r>
              <a:rPr lang="en-US" b="0" i="0" u="none" strike="noStrike" dirty="0">
                <a:solidFill>
                  <a:schemeClr val="bg1"/>
                </a:solidFill>
                <a:effectLst/>
              </a:rPr>
              <a:t> </a:t>
            </a:r>
            <a:r>
              <a:rPr lang="en-US" b="0" i="0" u="none" strike="noStrike" dirty="0" err="1">
                <a:solidFill>
                  <a:schemeClr val="bg1"/>
                </a:solidFill>
                <a:effectLst/>
              </a:rPr>
              <a:t>pratik</a:t>
            </a:r>
            <a:r>
              <a:rPr lang="en-US" b="0" i="0" u="none" strike="noStrike" dirty="0">
                <a:solidFill>
                  <a:schemeClr val="bg1"/>
                </a:solidFill>
                <a:effectLst/>
              </a:rPr>
              <a:t> </a:t>
            </a:r>
            <a:r>
              <a:rPr lang="en-US" b="0" i="0" u="none" strike="noStrike" dirty="0" err="1">
                <a:solidFill>
                  <a:schemeClr val="bg1"/>
                </a:solidFill>
                <a:effectLst/>
              </a:rPr>
              <a:t>bir</a:t>
            </a:r>
            <a:r>
              <a:rPr lang="en-US" b="0" i="0" u="none" strike="noStrike" dirty="0">
                <a:solidFill>
                  <a:schemeClr val="bg1"/>
                </a:solidFill>
                <a:effectLst/>
              </a:rPr>
              <a:t> </a:t>
            </a:r>
            <a:r>
              <a:rPr lang="en-US" b="0" i="0" u="none" strike="noStrike" dirty="0" err="1">
                <a:solidFill>
                  <a:schemeClr val="bg1"/>
                </a:solidFill>
                <a:effectLst/>
              </a:rPr>
              <a:t>şekilde</a:t>
            </a:r>
            <a:r>
              <a:rPr lang="en-US" b="0" i="0" u="none" strike="noStrike" dirty="0">
                <a:solidFill>
                  <a:schemeClr val="bg1"/>
                </a:solidFill>
                <a:effectLst/>
              </a:rPr>
              <a:t> </a:t>
            </a:r>
            <a:r>
              <a:rPr lang="en-US" b="0" i="0" u="none" strike="noStrike" dirty="0" err="1">
                <a:solidFill>
                  <a:schemeClr val="bg1"/>
                </a:solidFill>
                <a:effectLst/>
              </a:rPr>
              <a:t>çözülebilir</a:t>
            </a:r>
            <a:r>
              <a:rPr lang="en-US" b="0" i="0" u="none" strike="noStrike" dirty="0">
                <a:solidFill>
                  <a:schemeClr val="bg1"/>
                </a:solidFill>
                <a:effectLst/>
              </a:rPr>
              <a:t>. </a:t>
            </a:r>
          </a:p>
          <a:p>
            <a:pPr algn="l"/>
            <a:endParaRPr lang="en-US" dirty="0">
              <a:solidFill>
                <a:schemeClr val="bg1"/>
              </a:solidFill>
            </a:endParaRPr>
          </a:p>
          <a:p>
            <a:pPr algn="l"/>
            <a:r>
              <a:rPr lang="en-US" b="0" i="0" u="none" strike="noStrike" dirty="0" err="1">
                <a:solidFill>
                  <a:schemeClr val="bg1"/>
                </a:solidFill>
                <a:effectLst/>
              </a:rPr>
              <a:t>Rastgelelik</a:t>
            </a:r>
            <a:r>
              <a:rPr lang="en-US" b="0" i="0" u="none" strike="noStrike" dirty="0">
                <a:solidFill>
                  <a:schemeClr val="bg1"/>
                </a:solidFill>
                <a:effectLst/>
              </a:rPr>
              <a:t>, </a:t>
            </a:r>
            <a:r>
              <a:rPr lang="en-US" b="1" i="0" u="none" strike="noStrike" dirty="0" err="1">
                <a:solidFill>
                  <a:schemeClr val="bg1"/>
                </a:solidFill>
                <a:effectLst/>
              </a:rPr>
              <a:t>çözüm</a:t>
            </a:r>
            <a:r>
              <a:rPr lang="en-US" b="1" i="0" u="none" strike="noStrike" dirty="0">
                <a:solidFill>
                  <a:schemeClr val="bg1"/>
                </a:solidFill>
                <a:effectLst/>
              </a:rPr>
              <a:t> </a:t>
            </a:r>
            <a:r>
              <a:rPr lang="en-US" b="1" i="0" u="none" strike="noStrike" dirty="0" err="1">
                <a:solidFill>
                  <a:schemeClr val="bg1"/>
                </a:solidFill>
                <a:effectLst/>
              </a:rPr>
              <a:t>uzayını</a:t>
            </a:r>
            <a:r>
              <a:rPr lang="en-US" b="1" i="0" u="none" strike="noStrike" dirty="0">
                <a:solidFill>
                  <a:schemeClr val="bg1"/>
                </a:solidFill>
                <a:effectLst/>
              </a:rPr>
              <a:t> </a:t>
            </a:r>
            <a:r>
              <a:rPr lang="en-US" b="1" i="0" u="none" strike="noStrike" dirty="0" err="1">
                <a:solidFill>
                  <a:schemeClr val="bg1"/>
                </a:solidFill>
                <a:effectLst/>
              </a:rPr>
              <a:t>hızla</a:t>
            </a:r>
            <a:r>
              <a:rPr lang="en-US" b="1" i="0" u="none" strike="noStrike" dirty="0">
                <a:solidFill>
                  <a:schemeClr val="bg1"/>
                </a:solidFill>
                <a:effectLst/>
              </a:rPr>
              <a:t> </a:t>
            </a:r>
            <a:r>
              <a:rPr lang="en-US" b="1" i="0" u="none" strike="noStrike" dirty="0" err="1">
                <a:solidFill>
                  <a:schemeClr val="bg1"/>
                </a:solidFill>
                <a:effectLst/>
              </a:rPr>
              <a:t>taramayı</a:t>
            </a:r>
            <a:r>
              <a:rPr lang="en-US" b="0" i="0" u="none" strike="noStrike" dirty="0">
                <a:solidFill>
                  <a:schemeClr val="bg1"/>
                </a:solidFill>
                <a:effectLst/>
              </a:rPr>
              <a:t>, </a:t>
            </a:r>
            <a:r>
              <a:rPr lang="en-US" b="0" i="0" u="none" strike="noStrike" dirty="0" err="1">
                <a:solidFill>
                  <a:schemeClr val="bg1"/>
                </a:solidFill>
                <a:effectLst/>
              </a:rPr>
              <a:t>yerel</a:t>
            </a:r>
            <a:r>
              <a:rPr lang="en-US" b="0" i="0" u="none" strike="noStrike" dirty="0">
                <a:solidFill>
                  <a:schemeClr val="bg1"/>
                </a:solidFill>
                <a:effectLst/>
              </a:rPr>
              <a:t> </a:t>
            </a:r>
            <a:r>
              <a:rPr lang="en-US" b="0" i="0" u="none" strike="noStrike" dirty="0" err="1">
                <a:solidFill>
                  <a:schemeClr val="bg1"/>
                </a:solidFill>
                <a:effectLst/>
              </a:rPr>
              <a:t>minimumlara</a:t>
            </a:r>
            <a:r>
              <a:rPr lang="en-US" b="0" i="0" u="none" strike="noStrike" dirty="0">
                <a:solidFill>
                  <a:schemeClr val="bg1"/>
                </a:solidFill>
                <a:effectLst/>
              </a:rPr>
              <a:t> </a:t>
            </a:r>
            <a:r>
              <a:rPr lang="en-US" b="0" i="0" u="none" strike="noStrike" dirty="0" err="1">
                <a:solidFill>
                  <a:schemeClr val="bg1"/>
                </a:solidFill>
                <a:effectLst/>
              </a:rPr>
              <a:t>takılmadan</a:t>
            </a:r>
            <a:r>
              <a:rPr lang="en-US" b="0" i="0" u="none" strike="noStrike" dirty="0">
                <a:solidFill>
                  <a:schemeClr val="bg1"/>
                </a:solidFill>
                <a:effectLst/>
              </a:rPr>
              <a:t> </a:t>
            </a:r>
            <a:r>
              <a:rPr lang="en-US" b="1" i="0" u="none" strike="noStrike" dirty="0" err="1">
                <a:solidFill>
                  <a:schemeClr val="bg1"/>
                </a:solidFill>
                <a:effectLst/>
              </a:rPr>
              <a:t>farklı</a:t>
            </a:r>
            <a:r>
              <a:rPr lang="en-US" b="1" i="0" u="none" strike="noStrike" dirty="0">
                <a:solidFill>
                  <a:schemeClr val="bg1"/>
                </a:solidFill>
                <a:effectLst/>
              </a:rPr>
              <a:t> </a:t>
            </a:r>
            <a:r>
              <a:rPr lang="en-US" b="1" i="0" u="none" strike="noStrike" dirty="0" err="1">
                <a:solidFill>
                  <a:schemeClr val="bg1"/>
                </a:solidFill>
                <a:effectLst/>
              </a:rPr>
              <a:t>çözümler</a:t>
            </a:r>
            <a:r>
              <a:rPr lang="en-US" b="0" i="0" u="none" strike="noStrike" dirty="0">
                <a:solidFill>
                  <a:schemeClr val="bg1"/>
                </a:solidFill>
                <a:effectLst/>
              </a:rPr>
              <a:t> </a:t>
            </a:r>
            <a:r>
              <a:rPr lang="en-US" b="0" i="0" u="none" strike="noStrike" dirty="0" err="1">
                <a:solidFill>
                  <a:schemeClr val="bg1"/>
                </a:solidFill>
                <a:effectLst/>
              </a:rPr>
              <a:t>bulmayı</a:t>
            </a:r>
            <a:r>
              <a:rPr lang="en-US" b="0" i="0" u="none" strike="noStrike" dirty="0">
                <a:solidFill>
                  <a:schemeClr val="bg1"/>
                </a:solidFill>
                <a:effectLst/>
              </a:rPr>
              <a:t> </a:t>
            </a:r>
            <a:r>
              <a:rPr lang="en-US" b="0" i="0" u="none" strike="noStrike" dirty="0" err="1">
                <a:solidFill>
                  <a:schemeClr val="bg1"/>
                </a:solidFill>
                <a:effectLst/>
              </a:rPr>
              <a:t>ve</a:t>
            </a:r>
            <a:r>
              <a:rPr lang="en-US" b="0" i="0" u="none" strike="noStrike" dirty="0">
                <a:solidFill>
                  <a:schemeClr val="bg1"/>
                </a:solidFill>
                <a:effectLst/>
              </a:rPr>
              <a:t> </a:t>
            </a:r>
            <a:r>
              <a:rPr lang="en-US" b="1" i="0" u="none" strike="noStrike" dirty="0" err="1">
                <a:solidFill>
                  <a:schemeClr val="bg1"/>
                </a:solidFill>
                <a:effectLst/>
              </a:rPr>
              <a:t>hesaplama</a:t>
            </a:r>
            <a:r>
              <a:rPr lang="en-US" b="1" i="0" u="none" strike="noStrike" dirty="0">
                <a:solidFill>
                  <a:schemeClr val="bg1"/>
                </a:solidFill>
                <a:effectLst/>
              </a:rPr>
              <a:t> </a:t>
            </a:r>
            <a:r>
              <a:rPr lang="en-US" b="1" i="0" u="none" strike="noStrike" dirty="0" err="1">
                <a:solidFill>
                  <a:schemeClr val="bg1"/>
                </a:solidFill>
                <a:effectLst/>
              </a:rPr>
              <a:t>süresini</a:t>
            </a:r>
            <a:r>
              <a:rPr lang="en-US" b="1" i="0" u="none" strike="noStrike" dirty="0">
                <a:solidFill>
                  <a:schemeClr val="bg1"/>
                </a:solidFill>
                <a:effectLst/>
              </a:rPr>
              <a:t> </a:t>
            </a:r>
            <a:r>
              <a:rPr lang="en-US" b="1" i="0" u="none" strike="noStrike" dirty="0" err="1">
                <a:solidFill>
                  <a:schemeClr val="bg1"/>
                </a:solidFill>
                <a:effectLst/>
              </a:rPr>
              <a:t>önemli</a:t>
            </a:r>
            <a:r>
              <a:rPr lang="en-US" b="1" i="0" u="none" strike="noStrike" dirty="0">
                <a:solidFill>
                  <a:schemeClr val="bg1"/>
                </a:solidFill>
                <a:effectLst/>
              </a:rPr>
              <a:t> </a:t>
            </a:r>
            <a:r>
              <a:rPr lang="en-US" b="1" i="0" u="none" strike="noStrike" dirty="0" err="1">
                <a:solidFill>
                  <a:schemeClr val="bg1"/>
                </a:solidFill>
                <a:effectLst/>
              </a:rPr>
              <a:t>ölçüde</a:t>
            </a:r>
            <a:r>
              <a:rPr lang="en-US" b="1" i="0" u="none" strike="noStrike" dirty="0">
                <a:solidFill>
                  <a:schemeClr val="bg1"/>
                </a:solidFill>
                <a:effectLst/>
              </a:rPr>
              <a:t> </a:t>
            </a:r>
            <a:r>
              <a:rPr lang="en-US" b="1" i="0" u="none" strike="noStrike" dirty="0" err="1">
                <a:solidFill>
                  <a:schemeClr val="bg1"/>
                </a:solidFill>
                <a:effectLst/>
              </a:rPr>
              <a:t>azaltmayı</a:t>
            </a:r>
            <a:r>
              <a:rPr lang="en-US" b="0" i="0" u="none" strike="noStrike" dirty="0">
                <a:solidFill>
                  <a:schemeClr val="bg1"/>
                </a:solidFill>
                <a:effectLst/>
              </a:rPr>
              <a:t> </a:t>
            </a:r>
            <a:r>
              <a:rPr lang="en-US" b="0" i="0" u="none" strike="noStrike" dirty="0" err="1">
                <a:solidFill>
                  <a:schemeClr val="bg1"/>
                </a:solidFill>
                <a:effectLst/>
              </a:rPr>
              <a:t>sağlar</a:t>
            </a:r>
            <a:r>
              <a:rPr lang="en-US" b="0" i="0" u="none" strike="noStrike" dirty="0">
                <a:solidFill>
                  <a:schemeClr val="bg1"/>
                </a:solidFill>
                <a:effectLst/>
              </a:rPr>
              <a:t>.</a:t>
            </a:r>
          </a:p>
        </p:txBody>
      </p:sp>
    </p:spTree>
    <p:extLst>
      <p:ext uri="{BB962C8B-B14F-4D97-AF65-F5344CB8AC3E}">
        <p14:creationId xmlns:p14="http://schemas.microsoft.com/office/powerpoint/2010/main" val="416847693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0058FE-FE85-A22C-F4FD-9989417A9A50}"/>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4E14BF39-9A7C-DAE8-8A7D-37C3444FFB23}"/>
              </a:ext>
            </a:extLst>
          </p:cNvPr>
          <p:cNvSpPr txBox="1"/>
          <p:nvPr/>
        </p:nvSpPr>
        <p:spPr>
          <a:xfrm>
            <a:off x="864350" y="1144309"/>
            <a:ext cx="3868540" cy="1323439"/>
          </a:xfrm>
          <a:prstGeom prst="rect">
            <a:avLst/>
          </a:prstGeom>
          <a:noFill/>
        </p:spPr>
        <p:txBody>
          <a:bodyPr wrap="square" rtlCol="0" anchor="ctr">
            <a:spAutoFit/>
          </a:bodyPr>
          <a:lstStyle/>
          <a:p>
            <a:r>
              <a:rPr lang="en-US" sz="4000" dirty="0">
                <a:solidFill>
                  <a:schemeClr val="bg1"/>
                </a:solidFill>
                <a:highlight>
                  <a:srgbClr val="000000"/>
                </a:highlight>
              </a:rPr>
              <a:t>Monte Carlo </a:t>
            </a:r>
            <a:r>
              <a:rPr lang="en-US" sz="4000" dirty="0" err="1">
                <a:solidFill>
                  <a:schemeClr val="bg1"/>
                </a:solidFill>
                <a:highlight>
                  <a:srgbClr val="000000"/>
                </a:highlight>
              </a:rPr>
              <a:t>benzetimi</a:t>
            </a:r>
            <a:endParaRPr lang="en-US" sz="3600" dirty="0">
              <a:solidFill>
                <a:schemeClr val="bg1"/>
              </a:solidFill>
              <a:highlight>
                <a:srgbClr val="000000"/>
              </a:highlight>
            </a:endParaRPr>
          </a:p>
        </p:txBody>
      </p:sp>
      <p:grpSp>
        <p:nvGrpSpPr>
          <p:cNvPr id="20" name="Group 19">
            <a:extLst>
              <a:ext uri="{FF2B5EF4-FFF2-40B4-BE49-F238E27FC236}">
                <a16:creationId xmlns:a16="http://schemas.microsoft.com/office/drawing/2014/main" id="{0BB4AC71-8519-D5E3-20E6-4D0D8543850D}"/>
              </a:ext>
            </a:extLst>
          </p:cNvPr>
          <p:cNvGrpSpPr/>
          <p:nvPr/>
        </p:nvGrpSpPr>
        <p:grpSpPr>
          <a:xfrm rot="16200000" flipH="1">
            <a:off x="2458686" y="4082555"/>
            <a:ext cx="3634011" cy="1097280"/>
            <a:chOff x="8230329" y="5360525"/>
            <a:chExt cx="3634011" cy="1097280"/>
          </a:xfrm>
        </p:grpSpPr>
        <p:sp>
          <p:nvSpPr>
            <p:cNvPr id="21" name="Rectangle 20">
              <a:extLst>
                <a:ext uri="{FF2B5EF4-FFF2-40B4-BE49-F238E27FC236}">
                  <a16:creationId xmlns:a16="http://schemas.microsoft.com/office/drawing/2014/main" id="{71255643-9B2F-829E-688C-6DE4F3E91EE9}"/>
                </a:ext>
              </a:extLst>
            </p:cNvPr>
            <p:cNvSpPr/>
            <p:nvPr/>
          </p:nvSpPr>
          <p:spPr>
            <a:xfrm rot="10800000" flipV="1">
              <a:off x="11772900"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820A70FE-AAEE-E220-0C02-AB344B27E945}"/>
                </a:ext>
              </a:extLst>
            </p:cNvPr>
            <p:cNvSpPr/>
            <p:nvPr/>
          </p:nvSpPr>
          <p:spPr>
            <a:xfrm flipH="1">
              <a:off x="8230329" y="6366364"/>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498620CB-287F-DF7D-2314-E07AC7F08300}"/>
              </a:ext>
            </a:extLst>
          </p:cNvPr>
          <p:cNvGrpSpPr/>
          <p:nvPr/>
        </p:nvGrpSpPr>
        <p:grpSpPr>
          <a:xfrm rot="16200000" flipV="1">
            <a:off x="-701217" y="1737213"/>
            <a:ext cx="3643536" cy="1106806"/>
            <a:chOff x="8230329" y="5360525"/>
            <a:chExt cx="3643536" cy="1106806"/>
          </a:xfrm>
        </p:grpSpPr>
        <p:sp>
          <p:nvSpPr>
            <p:cNvPr id="24" name="Rectangle 23">
              <a:extLst>
                <a:ext uri="{FF2B5EF4-FFF2-40B4-BE49-F238E27FC236}">
                  <a16:creationId xmlns:a16="http://schemas.microsoft.com/office/drawing/2014/main" id="{342EB73B-AEFD-3C95-3CB6-D8DD54E75EC4}"/>
                </a:ext>
              </a:extLst>
            </p:cNvPr>
            <p:cNvSpPr/>
            <p:nvPr/>
          </p:nvSpPr>
          <p:spPr>
            <a:xfrm rot="10800000" flipV="1">
              <a:off x="11782425"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540286E-DC10-CA92-700B-E866AC41DB10}"/>
                </a:ext>
              </a:extLst>
            </p:cNvPr>
            <p:cNvSpPr/>
            <p:nvPr/>
          </p:nvSpPr>
          <p:spPr>
            <a:xfrm flipH="1">
              <a:off x="8230329" y="6375891"/>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8" name="Picture 7" descr="A close-up of several blue spheres&#10;&#10;Description automatically generated">
            <a:extLst>
              <a:ext uri="{FF2B5EF4-FFF2-40B4-BE49-F238E27FC236}">
                <a16:creationId xmlns:a16="http://schemas.microsoft.com/office/drawing/2014/main" id="{E489B280-9395-FF6D-BE70-987B20E060C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79952" y="1616075"/>
            <a:ext cx="6589631" cy="3901061"/>
          </a:xfrm>
          <a:prstGeom prst="rect">
            <a:avLst/>
          </a:prstGeom>
        </p:spPr>
      </p:pic>
      <mc:AlternateContent xmlns:mc="http://schemas.openxmlformats.org/markup-compatibility/2006" xmlns:p14="http://schemas.microsoft.com/office/powerpoint/2010/main">
        <mc:Choice Requires="p14">
          <p:contentPart p14:bwMode="auto" r:id="rId3">
            <p14:nvContentPartPr>
              <p14:cNvPr id="10" name="Ink 9">
                <a:extLst>
                  <a:ext uri="{FF2B5EF4-FFF2-40B4-BE49-F238E27FC236}">
                    <a16:creationId xmlns:a16="http://schemas.microsoft.com/office/drawing/2014/main" id="{1FD2D9B8-1BEF-C366-C314-BD4AB714F857}"/>
                  </a:ext>
                </a:extLst>
              </p14:cNvPr>
              <p14:cNvContentPartPr/>
              <p14:nvPr/>
            </p14:nvContentPartPr>
            <p14:xfrm>
              <a:off x="5519880" y="4588638"/>
              <a:ext cx="2513160" cy="659160"/>
            </p14:xfrm>
          </p:contentPart>
        </mc:Choice>
        <mc:Fallback xmlns="">
          <p:pic>
            <p:nvPicPr>
              <p:cNvPr id="10" name="Ink 9">
                <a:extLst>
                  <a:ext uri="{FF2B5EF4-FFF2-40B4-BE49-F238E27FC236}">
                    <a16:creationId xmlns:a16="http://schemas.microsoft.com/office/drawing/2014/main" id="{1FD2D9B8-1BEF-C366-C314-BD4AB714F857}"/>
                  </a:ext>
                </a:extLst>
              </p:cNvPr>
              <p:cNvPicPr/>
              <p:nvPr/>
            </p:nvPicPr>
            <p:blipFill>
              <a:blip r:embed="rId4"/>
              <a:stretch>
                <a:fillRect/>
              </a:stretch>
            </p:blipFill>
            <p:spPr>
              <a:xfrm>
                <a:off x="5505482" y="4574238"/>
                <a:ext cx="2541236" cy="687240"/>
              </a:xfrm>
              <a:prstGeom prst="rect">
                <a:avLst/>
              </a:prstGeom>
            </p:spPr>
          </p:pic>
        </mc:Fallback>
      </mc:AlternateContent>
      <p:sp>
        <p:nvSpPr>
          <p:cNvPr id="3" name="TextBox 2">
            <a:extLst>
              <a:ext uri="{FF2B5EF4-FFF2-40B4-BE49-F238E27FC236}">
                <a16:creationId xmlns:a16="http://schemas.microsoft.com/office/drawing/2014/main" id="{0E7A6536-8001-FF60-35ED-FEAC14C10E5C}"/>
              </a:ext>
            </a:extLst>
          </p:cNvPr>
          <p:cNvSpPr txBox="1"/>
          <p:nvPr/>
        </p:nvSpPr>
        <p:spPr>
          <a:xfrm>
            <a:off x="8581292" y="5770720"/>
            <a:ext cx="3610708" cy="584775"/>
          </a:xfrm>
          <a:prstGeom prst="rect">
            <a:avLst/>
          </a:prstGeom>
          <a:noFill/>
        </p:spPr>
        <p:txBody>
          <a:bodyPr wrap="square">
            <a:spAutoFit/>
          </a:bodyPr>
          <a:lstStyle/>
          <a:p>
            <a:r>
              <a:rPr lang="en-US" sz="1600" dirty="0">
                <a:solidFill>
                  <a:schemeClr val="bg1"/>
                </a:solidFill>
              </a:rPr>
              <a:t>Karagöl A &amp; Karagöl T &amp; Zhang S. </a:t>
            </a:r>
            <a:r>
              <a:rPr lang="en-US" sz="1600" i="1" dirty="0">
                <a:solidFill>
                  <a:schemeClr val="bg1"/>
                </a:solidFill>
              </a:rPr>
              <a:t>Pharm Res </a:t>
            </a:r>
            <a:r>
              <a:rPr lang="en-US" sz="1600" dirty="0">
                <a:solidFill>
                  <a:schemeClr val="bg1"/>
                </a:solidFill>
              </a:rPr>
              <a:t>2024a</a:t>
            </a:r>
            <a:endParaRPr lang="en-TR" sz="1600" dirty="0"/>
          </a:p>
        </p:txBody>
      </p:sp>
    </p:spTree>
    <p:extLst>
      <p:ext uri="{BB962C8B-B14F-4D97-AF65-F5344CB8AC3E}">
        <p14:creationId xmlns:p14="http://schemas.microsoft.com/office/powerpoint/2010/main" val="162865370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97C610-755F-49CE-D64D-CCB96D2D657D}"/>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EA7C0F7E-65F2-23FC-437E-8BEFC7BC5B33}"/>
              </a:ext>
            </a:extLst>
          </p:cNvPr>
          <p:cNvSpPr txBox="1"/>
          <p:nvPr/>
        </p:nvSpPr>
        <p:spPr>
          <a:xfrm>
            <a:off x="864350" y="528757"/>
            <a:ext cx="3868540" cy="2554545"/>
          </a:xfrm>
          <a:prstGeom prst="rect">
            <a:avLst/>
          </a:prstGeom>
          <a:noFill/>
        </p:spPr>
        <p:txBody>
          <a:bodyPr wrap="square" rtlCol="0" anchor="ctr">
            <a:spAutoFit/>
          </a:bodyPr>
          <a:lstStyle/>
          <a:p>
            <a:r>
              <a:rPr lang="en-US" sz="4000" dirty="0">
                <a:solidFill>
                  <a:schemeClr val="bg1"/>
                </a:solidFill>
                <a:highlight>
                  <a:srgbClr val="000000"/>
                </a:highlight>
              </a:rPr>
              <a:t>Running a Molecular Dynamics Simulation</a:t>
            </a:r>
            <a:endParaRPr lang="en-US" sz="3600" dirty="0">
              <a:solidFill>
                <a:schemeClr val="bg1"/>
              </a:solidFill>
              <a:highlight>
                <a:srgbClr val="000000"/>
              </a:highlight>
            </a:endParaRPr>
          </a:p>
        </p:txBody>
      </p:sp>
      <p:grpSp>
        <p:nvGrpSpPr>
          <p:cNvPr id="20" name="Group 19">
            <a:extLst>
              <a:ext uri="{FF2B5EF4-FFF2-40B4-BE49-F238E27FC236}">
                <a16:creationId xmlns:a16="http://schemas.microsoft.com/office/drawing/2014/main" id="{18748C16-E786-A1F3-73CD-A9A41013EE2D}"/>
              </a:ext>
            </a:extLst>
          </p:cNvPr>
          <p:cNvGrpSpPr/>
          <p:nvPr/>
        </p:nvGrpSpPr>
        <p:grpSpPr>
          <a:xfrm rot="16200000" flipH="1">
            <a:off x="2458686" y="4082555"/>
            <a:ext cx="3634011" cy="1097280"/>
            <a:chOff x="8230329" y="5360525"/>
            <a:chExt cx="3634011" cy="1097280"/>
          </a:xfrm>
        </p:grpSpPr>
        <p:sp>
          <p:nvSpPr>
            <p:cNvPr id="21" name="Rectangle 20">
              <a:extLst>
                <a:ext uri="{FF2B5EF4-FFF2-40B4-BE49-F238E27FC236}">
                  <a16:creationId xmlns:a16="http://schemas.microsoft.com/office/drawing/2014/main" id="{FD0CD483-6E47-3E85-7A34-903419B82131}"/>
                </a:ext>
              </a:extLst>
            </p:cNvPr>
            <p:cNvSpPr/>
            <p:nvPr/>
          </p:nvSpPr>
          <p:spPr>
            <a:xfrm rot="10800000" flipV="1">
              <a:off x="11772900"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2BB4B67A-227A-6F3A-6FDD-0282580590B8}"/>
                </a:ext>
              </a:extLst>
            </p:cNvPr>
            <p:cNvSpPr/>
            <p:nvPr/>
          </p:nvSpPr>
          <p:spPr>
            <a:xfrm flipH="1">
              <a:off x="8230329" y="6366364"/>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9D4EE126-4893-1C9F-F47F-2B4C49ED11E1}"/>
              </a:ext>
            </a:extLst>
          </p:cNvPr>
          <p:cNvGrpSpPr/>
          <p:nvPr/>
        </p:nvGrpSpPr>
        <p:grpSpPr>
          <a:xfrm rot="16200000" flipV="1">
            <a:off x="-701217" y="1737213"/>
            <a:ext cx="3643536" cy="1106806"/>
            <a:chOff x="8230329" y="5360525"/>
            <a:chExt cx="3643536" cy="1106806"/>
          </a:xfrm>
        </p:grpSpPr>
        <p:sp>
          <p:nvSpPr>
            <p:cNvPr id="24" name="Rectangle 23">
              <a:extLst>
                <a:ext uri="{FF2B5EF4-FFF2-40B4-BE49-F238E27FC236}">
                  <a16:creationId xmlns:a16="http://schemas.microsoft.com/office/drawing/2014/main" id="{ED73841A-42FF-24D0-3808-6A7BEE881C24}"/>
                </a:ext>
              </a:extLst>
            </p:cNvPr>
            <p:cNvSpPr/>
            <p:nvPr/>
          </p:nvSpPr>
          <p:spPr>
            <a:xfrm rot="10800000" flipV="1">
              <a:off x="11782425"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EFC42236-6549-D421-B521-98D31283172F}"/>
                </a:ext>
              </a:extLst>
            </p:cNvPr>
            <p:cNvSpPr/>
            <p:nvPr/>
          </p:nvSpPr>
          <p:spPr>
            <a:xfrm flipH="1">
              <a:off x="8230329" y="6375891"/>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26" name="Picture 2" descr="A typical process for molecular dynamics simulation. | Download Scientific  Diagram">
            <a:extLst>
              <a:ext uri="{FF2B5EF4-FFF2-40B4-BE49-F238E27FC236}">
                <a16:creationId xmlns:a16="http://schemas.microsoft.com/office/drawing/2014/main" id="{F0A629BC-6E15-69A0-26F9-34B9177685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50435" y="850513"/>
            <a:ext cx="4084872" cy="479528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23A6238D-98FF-9BA0-1FD5-18E9FE361865}"/>
              </a:ext>
            </a:extLst>
          </p:cNvPr>
          <p:cNvSpPr txBox="1"/>
          <p:nvPr/>
        </p:nvSpPr>
        <p:spPr>
          <a:xfrm>
            <a:off x="6096000" y="5822821"/>
            <a:ext cx="6097772" cy="369332"/>
          </a:xfrm>
          <a:prstGeom prst="rect">
            <a:avLst/>
          </a:prstGeom>
          <a:noFill/>
        </p:spPr>
        <p:txBody>
          <a:bodyPr wrap="square">
            <a:spAutoFit/>
          </a:bodyPr>
          <a:lstStyle/>
          <a:p>
            <a:r>
              <a:rPr lang="en-US" dirty="0">
                <a:solidFill>
                  <a:schemeClr val="bg1"/>
                </a:solidFill>
              </a:rPr>
              <a:t>Cao et al. Case Studies in Thermal Engineering 2022</a:t>
            </a:r>
          </a:p>
        </p:txBody>
      </p:sp>
    </p:spTree>
    <p:extLst>
      <p:ext uri="{BB962C8B-B14F-4D97-AF65-F5344CB8AC3E}">
        <p14:creationId xmlns:p14="http://schemas.microsoft.com/office/powerpoint/2010/main" val="20998584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2C6612-76A1-6ECD-3149-B917A86FF5E0}"/>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92FE0E13-AD95-12FF-950F-19D016E6D1FF}"/>
              </a:ext>
            </a:extLst>
          </p:cNvPr>
          <p:cNvSpPr txBox="1"/>
          <p:nvPr/>
        </p:nvSpPr>
        <p:spPr>
          <a:xfrm>
            <a:off x="864350" y="528757"/>
            <a:ext cx="3868540" cy="2554545"/>
          </a:xfrm>
          <a:prstGeom prst="rect">
            <a:avLst/>
          </a:prstGeom>
          <a:noFill/>
        </p:spPr>
        <p:txBody>
          <a:bodyPr wrap="square" rtlCol="0" anchor="ctr">
            <a:spAutoFit/>
          </a:bodyPr>
          <a:lstStyle/>
          <a:p>
            <a:r>
              <a:rPr lang="en-US" sz="4000" dirty="0">
                <a:solidFill>
                  <a:schemeClr val="bg1"/>
                </a:solidFill>
                <a:highlight>
                  <a:srgbClr val="000000"/>
                </a:highlight>
              </a:rPr>
              <a:t>Running a Molecular Dynamics Simulation</a:t>
            </a:r>
            <a:endParaRPr lang="en-US" sz="3600" dirty="0">
              <a:solidFill>
                <a:schemeClr val="bg1"/>
              </a:solidFill>
              <a:highlight>
                <a:srgbClr val="000000"/>
              </a:highlight>
            </a:endParaRPr>
          </a:p>
        </p:txBody>
      </p:sp>
      <p:grpSp>
        <p:nvGrpSpPr>
          <p:cNvPr id="20" name="Group 19">
            <a:extLst>
              <a:ext uri="{FF2B5EF4-FFF2-40B4-BE49-F238E27FC236}">
                <a16:creationId xmlns:a16="http://schemas.microsoft.com/office/drawing/2014/main" id="{83769DE5-09B2-50D6-5A19-21C1116039C6}"/>
              </a:ext>
            </a:extLst>
          </p:cNvPr>
          <p:cNvGrpSpPr/>
          <p:nvPr/>
        </p:nvGrpSpPr>
        <p:grpSpPr>
          <a:xfrm rot="16200000" flipH="1">
            <a:off x="2458686" y="4082555"/>
            <a:ext cx="3634011" cy="1097280"/>
            <a:chOff x="8230329" y="5360525"/>
            <a:chExt cx="3634011" cy="1097280"/>
          </a:xfrm>
        </p:grpSpPr>
        <p:sp>
          <p:nvSpPr>
            <p:cNvPr id="21" name="Rectangle 20">
              <a:extLst>
                <a:ext uri="{FF2B5EF4-FFF2-40B4-BE49-F238E27FC236}">
                  <a16:creationId xmlns:a16="http://schemas.microsoft.com/office/drawing/2014/main" id="{520BA797-C398-91B5-3DAE-E44CC6B3E6D0}"/>
                </a:ext>
              </a:extLst>
            </p:cNvPr>
            <p:cNvSpPr/>
            <p:nvPr/>
          </p:nvSpPr>
          <p:spPr>
            <a:xfrm rot="10800000" flipV="1">
              <a:off x="11772900"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F0845336-8DD4-0252-5838-F98FE0FA372D}"/>
                </a:ext>
              </a:extLst>
            </p:cNvPr>
            <p:cNvSpPr/>
            <p:nvPr/>
          </p:nvSpPr>
          <p:spPr>
            <a:xfrm flipH="1">
              <a:off x="8230329" y="6366364"/>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7356A270-EDA6-7CAA-059E-7411A634E580}"/>
              </a:ext>
            </a:extLst>
          </p:cNvPr>
          <p:cNvGrpSpPr/>
          <p:nvPr/>
        </p:nvGrpSpPr>
        <p:grpSpPr>
          <a:xfrm rot="16200000" flipV="1">
            <a:off x="-701217" y="1737213"/>
            <a:ext cx="3643536" cy="1106806"/>
            <a:chOff x="8230329" y="5360525"/>
            <a:chExt cx="3643536" cy="1106806"/>
          </a:xfrm>
        </p:grpSpPr>
        <p:sp>
          <p:nvSpPr>
            <p:cNvPr id="24" name="Rectangle 23">
              <a:extLst>
                <a:ext uri="{FF2B5EF4-FFF2-40B4-BE49-F238E27FC236}">
                  <a16:creationId xmlns:a16="http://schemas.microsoft.com/office/drawing/2014/main" id="{464759CA-4E0C-B32C-D998-E813E9B16104}"/>
                </a:ext>
              </a:extLst>
            </p:cNvPr>
            <p:cNvSpPr/>
            <p:nvPr/>
          </p:nvSpPr>
          <p:spPr>
            <a:xfrm rot="10800000" flipV="1">
              <a:off x="11782425"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A188557B-C20E-511A-B92D-99949F67369A}"/>
                </a:ext>
              </a:extLst>
            </p:cNvPr>
            <p:cNvSpPr/>
            <p:nvPr/>
          </p:nvSpPr>
          <p:spPr>
            <a:xfrm flipH="1">
              <a:off x="8230329" y="6375891"/>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 name="TextBox 3">
            <a:extLst>
              <a:ext uri="{FF2B5EF4-FFF2-40B4-BE49-F238E27FC236}">
                <a16:creationId xmlns:a16="http://schemas.microsoft.com/office/drawing/2014/main" id="{91B13C5D-7478-9F23-0245-D23B37E8BFAF}"/>
              </a:ext>
            </a:extLst>
          </p:cNvPr>
          <p:cNvSpPr txBox="1"/>
          <p:nvPr/>
        </p:nvSpPr>
        <p:spPr>
          <a:xfrm>
            <a:off x="6635492" y="5710430"/>
            <a:ext cx="6097772" cy="646331"/>
          </a:xfrm>
          <a:prstGeom prst="rect">
            <a:avLst/>
          </a:prstGeom>
          <a:noFill/>
        </p:spPr>
        <p:txBody>
          <a:bodyPr wrap="square">
            <a:spAutoFit/>
          </a:bodyPr>
          <a:lstStyle/>
          <a:p>
            <a:r>
              <a:rPr lang="en-US" dirty="0">
                <a:solidFill>
                  <a:schemeClr val="bg1"/>
                </a:solidFill>
              </a:rPr>
              <a:t>Olivera et al. Eur. Phys. J. B 94, 144 (2021). https://</a:t>
            </a:r>
            <a:r>
              <a:rPr lang="en-US" dirty="0" err="1">
                <a:solidFill>
                  <a:schemeClr val="bg1"/>
                </a:solidFill>
              </a:rPr>
              <a:t>doi.org</a:t>
            </a:r>
            <a:r>
              <a:rPr lang="en-US" dirty="0">
                <a:solidFill>
                  <a:schemeClr val="bg1"/>
                </a:solidFill>
              </a:rPr>
              <a:t>/10.1140/</a:t>
            </a:r>
            <a:r>
              <a:rPr lang="en-US" dirty="0" err="1">
                <a:solidFill>
                  <a:schemeClr val="bg1"/>
                </a:solidFill>
              </a:rPr>
              <a:t>epjb</a:t>
            </a:r>
            <a:r>
              <a:rPr lang="en-US" dirty="0">
                <a:solidFill>
                  <a:schemeClr val="bg1"/>
                </a:solidFill>
              </a:rPr>
              <a:t>/s10051-021-00157-0</a:t>
            </a:r>
          </a:p>
        </p:txBody>
      </p:sp>
      <p:pic>
        <p:nvPicPr>
          <p:cNvPr id="3" name="Picture 2" descr="A diagram of a line&#10;&#10;Description automatically generated">
            <a:extLst>
              <a:ext uri="{FF2B5EF4-FFF2-40B4-BE49-F238E27FC236}">
                <a16:creationId xmlns:a16="http://schemas.microsoft.com/office/drawing/2014/main" id="{BF922928-091D-D0F1-1EDE-D46E348BD18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35492" y="1254502"/>
            <a:ext cx="4343400" cy="3657600"/>
          </a:xfrm>
          <a:prstGeom prst="rect">
            <a:avLst/>
          </a:prstGeom>
        </p:spPr>
      </p:pic>
    </p:spTree>
    <p:extLst>
      <p:ext uri="{BB962C8B-B14F-4D97-AF65-F5344CB8AC3E}">
        <p14:creationId xmlns:p14="http://schemas.microsoft.com/office/powerpoint/2010/main" val="152407518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3A2365-2CA8-A574-7323-966AC6962C96}"/>
            </a:ext>
          </a:extLst>
        </p:cNvPr>
        <p:cNvGrpSpPr/>
        <p:nvPr/>
      </p:nvGrpSpPr>
      <p:grpSpPr>
        <a:xfrm>
          <a:off x="0" y="0"/>
          <a:ext cx="0" cy="0"/>
          <a:chOff x="0" y="0"/>
          <a:chExt cx="0" cy="0"/>
        </a:xfrm>
      </p:grpSpPr>
      <p:sp>
        <p:nvSpPr>
          <p:cNvPr id="20" name="Diamond 19">
            <a:extLst>
              <a:ext uri="{FF2B5EF4-FFF2-40B4-BE49-F238E27FC236}">
                <a16:creationId xmlns:a16="http://schemas.microsoft.com/office/drawing/2014/main" id="{65AD6C57-1228-EEFE-8DF6-8F2D130B0369}"/>
              </a:ext>
            </a:extLst>
          </p:cNvPr>
          <p:cNvSpPr/>
          <p:nvPr/>
        </p:nvSpPr>
        <p:spPr>
          <a:xfrm>
            <a:off x="11366680" y="4016157"/>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F461E0F7-0922-BD71-5C01-50BAA4FA4FB2}"/>
              </a:ext>
            </a:extLst>
          </p:cNvPr>
          <p:cNvSpPr/>
          <p:nvPr/>
        </p:nvSpPr>
        <p:spPr>
          <a:xfrm rot="2640837">
            <a:off x="11201799" y="100684"/>
            <a:ext cx="436586" cy="436586"/>
          </a:xfrm>
          <a:prstGeom prst="diamond">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a:extLst>
              <a:ext uri="{FF2B5EF4-FFF2-40B4-BE49-F238E27FC236}">
                <a16:creationId xmlns:a16="http://schemas.microsoft.com/office/drawing/2014/main" id="{164165D9-207E-8F2A-3C8B-A3C378371A7A}"/>
              </a:ext>
            </a:extLst>
          </p:cNvPr>
          <p:cNvSpPr/>
          <p:nvPr/>
        </p:nvSpPr>
        <p:spPr>
          <a:xfrm>
            <a:off x="10983506" y="5241533"/>
            <a:ext cx="436586" cy="436586"/>
          </a:xfrm>
          <a:prstGeom prst="diamond">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96406447-A0BE-2186-6A3C-07BB76F5890A}"/>
              </a:ext>
            </a:extLst>
          </p:cNvPr>
          <p:cNvSpPr/>
          <p:nvPr/>
        </p:nvSpPr>
        <p:spPr>
          <a:xfrm>
            <a:off x="10706737" y="607235"/>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DA054BB8-B40C-B133-A53F-D927C912A26A}"/>
              </a:ext>
            </a:extLst>
          </p:cNvPr>
          <p:cNvSpPr txBox="1"/>
          <p:nvPr/>
        </p:nvSpPr>
        <p:spPr>
          <a:xfrm>
            <a:off x="237459" y="109674"/>
            <a:ext cx="8693889" cy="1569660"/>
          </a:xfrm>
          <a:prstGeom prst="rect">
            <a:avLst/>
          </a:prstGeom>
          <a:solidFill>
            <a:schemeClr val="tx1"/>
          </a:solidFill>
        </p:spPr>
        <p:txBody>
          <a:bodyPr wrap="square" rtlCol="0" anchor="ctr">
            <a:spAutoFit/>
          </a:bodyPr>
          <a:lstStyle/>
          <a:p>
            <a:r>
              <a:rPr lang="en-US" sz="4800" b="0" i="0" u="none" strike="noStrike" dirty="0">
                <a:solidFill>
                  <a:schemeClr val="bg1"/>
                </a:solidFill>
                <a:effectLst/>
                <a:latin typeface="Linux Libertine"/>
              </a:rPr>
              <a:t>Computer-aided drug design (CADD)</a:t>
            </a:r>
            <a:endParaRPr lang="ko-KR" altLang="en-US" sz="4800" b="1" dirty="0">
              <a:solidFill>
                <a:schemeClr val="bg1"/>
              </a:solidFill>
              <a:latin typeface="+mj-lt"/>
              <a:cs typeface="Arial" pitchFamily="34" charset="0"/>
            </a:endParaRPr>
          </a:p>
        </p:txBody>
      </p:sp>
      <p:sp>
        <p:nvSpPr>
          <p:cNvPr id="2" name="TextBox 1">
            <a:extLst>
              <a:ext uri="{FF2B5EF4-FFF2-40B4-BE49-F238E27FC236}">
                <a16:creationId xmlns:a16="http://schemas.microsoft.com/office/drawing/2014/main" id="{60FDDF62-6523-8034-F84E-472EC899524B}"/>
              </a:ext>
            </a:extLst>
          </p:cNvPr>
          <p:cNvSpPr txBox="1"/>
          <p:nvPr/>
        </p:nvSpPr>
        <p:spPr>
          <a:xfrm>
            <a:off x="399445" y="2009405"/>
            <a:ext cx="10743878" cy="2308324"/>
          </a:xfrm>
          <a:prstGeom prst="rect">
            <a:avLst/>
          </a:prstGeom>
          <a:solidFill>
            <a:schemeClr val="tx1"/>
          </a:solidFill>
        </p:spPr>
        <p:txBody>
          <a:bodyPr wrap="square" rtlCol="0">
            <a:spAutoFit/>
          </a:bodyPr>
          <a:lstStyle/>
          <a:p>
            <a:r>
              <a:rPr lang="en-US" sz="3600" dirty="0" err="1">
                <a:solidFill>
                  <a:schemeClr val="bg1"/>
                </a:solidFill>
              </a:rPr>
              <a:t>İlaç</a:t>
            </a:r>
            <a:r>
              <a:rPr lang="en-US" sz="3600" dirty="0">
                <a:solidFill>
                  <a:schemeClr val="bg1"/>
                </a:solidFill>
              </a:rPr>
              <a:t> </a:t>
            </a:r>
            <a:r>
              <a:rPr lang="en-US" sz="3600" dirty="0" err="1">
                <a:solidFill>
                  <a:schemeClr val="bg1"/>
                </a:solidFill>
              </a:rPr>
              <a:t>tasarımındaki</a:t>
            </a:r>
            <a:r>
              <a:rPr lang="en-US" sz="3600" dirty="0">
                <a:solidFill>
                  <a:schemeClr val="bg1"/>
                </a:solidFill>
              </a:rPr>
              <a:t> </a:t>
            </a:r>
            <a:r>
              <a:rPr lang="en-US" sz="3600" dirty="0" err="1">
                <a:solidFill>
                  <a:schemeClr val="bg1"/>
                </a:solidFill>
              </a:rPr>
              <a:t>en</a:t>
            </a:r>
            <a:r>
              <a:rPr lang="en-US" sz="3600" dirty="0">
                <a:solidFill>
                  <a:schemeClr val="bg1"/>
                </a:solidFill>
              </a:rPr>
              <a:t> </a:t>
            </a:r>
            <a:r>
              <a:rPr lang="en-US" sz="3600" dirty="0" err="1">
                <a:solidFill>
                  <a:schemeClr val="bg1"/>
                </a:solidFill>
              </a:rPr>
              <a:t>temel</a:t>
            </a:r>
            <a:r>
              <a:rPr lang="en-US" sz="3600" dirty="0">
                <a:solidFill>
                  <a:schemeClr val="bg1"/>
                </a:solidFill>
              </a:rPr>
              <a:t> </a:t>
            </a:r>
            <a:r>
              <a:rPr lang="en-US" sz="3600" dirty="0" err="1">
                <a:solidFill>
                  <a:schemeClr val="bg1"/>
                </a:solidFill>
              </a:rPr>
              <a:t>hedef</a:t>
            </a:r>
            <a:r>
              <a:rPr lang="en-US" sz="3600" dirty="0">
                <a:solidFill>
                  <a:schemeClr val="bg1"/>
                </a:solidFill>
              </a:rPr>
              <a:t>, </a:t>
            </a:r>
            <a:r>
              <a:rPr lang="en-US" sz="3600" dirty="0" err="1">
                <a:solidFill>
                  <a:schemeClr val="bg1"/>
                </a:solidFill>
              </a:rPr>
              <a:t>belirli</a:t>
            </a:r>
            <a:r>
              <a:rPr lang="en-US" sz="3600" dirty="0">
                <a:solidFill>
                  <a:schemeClr val="bg1"/>
                </a:solidFill>
              </a:rPr>
              <a:t> </a:t>
            </a:r>
            <a:r>
              <a:rPr lang="en-US" sz="3600" dirty="0" err="1">
                <a:solidFill>
                  <a:schemeClr val="bg1"/>
                </a:solidFill>
              </a:rPr>
              <a:t>bir</a:t>
            </a:r>
            <a:r>
              <a:rPr lang="en-US" sz="3600" dirty="0">
                <a:solidFill>
                  <a:schemeClr val="bg1"/>
                </a:solidFill>
              </a:rPr>
              <a:t> </a:t>
            </a:r>
            <a:r>
              <a:rPr lang="en-US" sz="3600" dirty="0" err="1">
                <a:solidFill>
                  <a:schemeClr val="bg1"/>
                </a:solidFill>
              </a:rPr>
              <a:t>molekülün</a:t>
            </a:r>
            <a:r>
              <a:rPr lang="en-US" sz="3600" dirty="0">
                <a:solidFill>
                  <a:schemeClr val="bg1"/>
                </a:solidFill>
              </a:rPr>
              <a:t> </a:t>
            </a:r>
            <a:r>
              <a:rPr lang="en-US" sz="3600" dirty="0" err="1">
                <a:solidFill>
                  <a:schemeClr val="bg1"/>
                </a:solidFill>
              </a:rPr>
              <a:t>bir</a:t>
            </a:r>
            <a:r>
              <a:rPr lang="en-US" sz="3600" dirty="0">
                <a:solidFill>
                  <a:schemeClr val="bg1"/>
                </a:solidFill>
              </a:rPr>
              <a:t> </a:t>
            </a:r>
            <a:r>
              <a:rPr lang="en-US" sz="3600" dirty="0" err="1">
                <a:solidFill>
                  <a:schemeClr val="bg1"/>
                </a:solidFill>
              </a:rPr>
              <a:t>hedefe</a:t>
            </a:r>
            <a:r>
              <a:rPr lang="en-US" sz="3600" dirty="0">
                <a:solidFill>
                  <a:schemeClr val="bg1"/>
                </a:solidFill>
              </a:rPr>
              <a:t> </a:t>
            </a:r>
            <a:r>
              <a:rPr lang="en-US" sz="3600" dirty="0" err="1">
                <a:solidFill>
                  <a:schemeClr val="bg1"/>
                </a:solidFill>
              </a:rPr>
              <a:t>bağlanıp</a:t>
            </a:r>
            <a:r>
              <a:rPr lang="en-US" sz="3600" dirty="0">
                <a:solidFill>
                  <a:schemeClr val="bg1"/>
                </a:solidFill>
              </a:rPr>
              <a:t> </a:t>
            </a:r>
            <a:r>
              <a:rPr lang="en-US" sz="3600" dirty="0" err="1">
                <a:solidFill>
                  <a:schemeClr val="bg1"/>
                </a:solidFill>
              </a:rPr>
              <a:t>bağlanmayacağını</a:t>
            </a:r>
            <a:r>
              <a:rPr lang="en-US" sz="3600" dirty="0">
                <a:solidFill>
                  <a:schemeClr val="bg1"/>
                </a:solidFill>
              </a:rPr>
              <a:t> </a:t>
            </a:r>
            <a:r>
              <a:rPr lang="en-US" sz="3600" dirty="0" err="1">
                <a:solidFill>
                  <a:schemeClr val="bg1"/>
                </a:solidFill>
              </a:rPr>
              <a:t>ve</a:t>
            </a:r>
            <a:r>
              <a:rPr lang="en-US" sz="3600" dirty="0">
                <a:solidFill>
                  <a:schemeClr val="bg1"/>
                </a:solidFill>
              </a:rPr>
              <a:t> </a:t>
            </a:r>
            <a:r>
              <a:rPr lang="en-US" sz="3600" dirty="0" err="1">
                <a:solidFill>
                  <a:schemeClr val="bg1"/>
                </a:solidFill>
              </a:rPr>
              <a:t>bağlanıyorsa</a:t>
            </a:r>
            <a:r>
              <a:rPr lang="en-US" sz="3600" dirty="0">
                <a:solidFill>
                  <a:schemeClr val="bg1"/>
                </a:solidFill>
              </a:rPr>
              <a:t> </a:t>
            </a:r>
            <a:r>
              <a:rPr lang="en-US" sz="3600" dirty="0" err="1">
                <a:solidFill>
                  <a:schemeClr val="bg1"/>
                </a:solidFill>
              </a:rPr>
              <a:t>bunu</a:t>
            </a:r>
            <a:r>
              <a:rPr lang="en-US" sz="3600" dirty="0">
                <a:solidFill>
                  <a:schemeClr val="bg1"/>
                </a:solidFill>
              </a:rPr>
              <a:t> ne </a:t>
            </a:r>
            <a:r>
              <a:rPr lang="en-US" sz="3600" dirty="0" err="1">
                <a:solidFill>
                  <a:schemeClr val="bg1"/>
                </a:solidFill>
              </a:rPr>
              <a:t>kadar</a:t>
            </a:r>
            <a:r>
              <a:rPr lang="en-US" sz="3600" dirty="0">
                <a:solidFill>
                  <a:schemeClr val="bg1"/>
                </a:solidFill>
              </a:rPr>
              <a:t> </a:t>
            </a:r>
            <a:r>
              <a:rPr lang="en-US" sz="3600" dirty="0" err="1">
                <a:solidFill>
                  <a:schemeClr val="bg1"/>
                </a:solidFill>
              </a:rPr>
              <a:t>güçlü</a:t>
            </a:r>
            <a:r>
              <a:rPr lang="en-US" sz="3600" dirty="0">
                <a:solidFill>
                  <a:schemeClr val="bg1"/>
                </a:solidFill>
              </a:rPr>
              <a:t> </a:t>
            </a:r>
            <a:r>
              <a:rPr lang="en-US" sz="3600" dirty="0" err="1">
                <a:solidFill>
                  <a:schemeClr val="bg1"/>
                </a:solidFill>
              </a:rPr>
              <a:t>bir</a:t>
            </a:r>
            <a:r>
              <a:rPr lang="en-US" sz="3600" dirty="0">
                <a:solidFill>
                  <a:schemeClr val="bg1"/>
                </a:solidFill>
              </a:rPr>
              <a:t> </a:t>
            </a:r>
            <a:r>
              <a:rPr lang="en-US" sz="3600" dirty="0" err="1">
                <a:solidFill>
                  <a:schemeClr val="bg1"/>
                </a:solidFill>
              </a:rPr>
              <a:t>şekilde</a:t>
            </a:r>
            <a:r>
              <a:rPr lang="en-US" sz="3600" dirty="0">
                <a:solidFill>
                  <a:schemeClr val="bg1"/>
                </a:solidFill>
              </a:rPr>
              <a:t> </a:t>
            </a:r>
            <a:r>
              <a:rPr lang="en-US" sz="3600" dirty="0" err="1">
                <a:solidFill>
                  <a:schemeClr val="bg1"/>
                </a:solidFill>
              </a:rPr>
              <a:t>gerçekleştireceğini</a:t>
            </a:r>
            <a:r>
              <a:rPr lang="en-US" sz="3600" dirty="0">
                <a:solidFill>
                  <a:schemeClr val="bg1"/>
                </a:solidFill>
              </a:rPr>
              <a:t> </a:t>
            </a:r>
            <a:r>
              <a:rPr lang="en-US" sz="3600" dirty="0" err="1">
                <a:solidFill>
                  <a:schemeClr val="bg1"/>
                </a:solidFill>
              </a:rPr>
              <a:t>öngörmektir</a:t>
            </a:r>
            <a:r>
              <a:rPr lang="en-US" sz="3600" dirty="0">
                <a:solidFill>
                  <a:schemeClr val="bg1"/>
                </a:solidFill>
              </a:rPr>
              <a:t>.</a:t>
            </a:r>
            <a:endParaRPr lang="en-TR" sz="3600" dirty="0">
              <a:solidFill>
                <a:schemeClr val="bg1"/>
              </a:solidFill>
            </a:endParaRPr>
          </a:p>
        </p:txBody>
      </p:sp>
    </p:spTree>
    <p:extLst>
      <p:ext uri="{BB962C8B-B14F-4D97-AF65-F5344CB8AC3E}">
        <p14:creationId xmlns:p14="http://schemas.microsoft.com/office/powerpoint/2010/main" val="386865666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CA76D-E6C3-4B03-7590-6766564E546C}"/>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815D4DA4-0681-2506-3758-4886F208B49D}"/>
              </a:ext>
            </a:extLst>
          </p:cNvPr>
          <p:cNvSpPr txBox="1"/>
          <p:nvPr/>
        </p:nvSpPr>
        <p:spPr>
          <a:xfrm>
            <a:off x="734610" y="892156"/>
            <a:ext cx="3868540" cy="3600986"/>
          </a:xfrm>
          <a:prstGeom prst="rect">
            <a:avLst/>
          </a:prstGeom>
          <a:noFill/>
        </p:spPr>
        <p:txBody>
          <a:bodyPr wrap="square" rtlCol="0" anchor="ctr">
            <a:spAutoFit/>
          </a:bodyPr>
          <a:lstStyle/>
          <a:p>
            <a:r>
              <a:rPr lang="en-US" sz="3600" dirty="0">
                <a:solidFill>
                  <a:schemeClr val="bg1"/>
                </a:solidFill>
                <a:highlight>
                  <a:srgbClr val="000000"/>
                </a:highlight>
              </a:rPr>
              <a:t>Ligand </a:t>
            </a:r>
            <a:r>
              <a:rPr lang="en-US" sz="3600" dirty="0" err="1">
                <a:solidFill>
                  <a:schemeClr val="bg1"/>
                </a:solidFill>
                <a:highlight>
                  <a:srgbClr val="000000"/>
                </a:highlight>
              </a:rPr>
              <a:t>etkileşimleri</a:t>
            </a:r>
            <a:endParaRPr lang="en-US" sz="3600" dirty="0">
              <a:solidFill>
                <a:schemeClr val="bg1"/>
              </a:solidFill>
              <a:highlight>
                <a:srgbClr val="000000"/>
              </a:highlight>
            </a:endParaRPr>
          </a:p>
          <a:p>
            <a:endParaRPr lang="en-US" sz="3600" dirty="0">
              <a:solidFill>
                <a:schemeClr val="bg1"/>
              </a:solidFill>
              <a:highlight>
                <a:srgbClr val="000000"/>
              </a:highlight>
            </a:endParaRPr>
          </a:p>
          <a:p>
            <a:r>
              <a:rPr lang="en-US" sz="2400" dirty="0" err="1">
                <a:solidFill>
                  <a:schemeClr val="bg1"/>
                </a:solidFill>
                <a:highlight>
                  <a:srgbClr val="000000"/>
                </a:highlight>
              </a:rPr>
              <a:t>Küçük</a:t>
            </a:r>
            <a:r>
              <a:rPr lang="en-US" sz="2400" dirty="0">
                <a:solidFill>
                  <a:schemeClr val="bg1"/>
                </a:solidFill>
                <a:highlight>
                  <a:srgbClr val="000000"/>
                </a:highlight>
              </a:rPr>
              <a:t> </a:t>
            </a:r>
            <a:r>
              <a:rPr lang="en-US" sz="2400" dirty="0" err="1">
                <a:solidFill>
                  <a:schemeClr val="bg1"/>
                </a:solidFill>
                <a:highlight>
                  <a:srgbClr val="000000"/>
                </a:highlight>
              </a:rPr>
              <a:t>molekül</a:t>
            </a:r>
            <a:r>
              <a:rPr lang="en-US" sz="2400" dirty="0">
                <a:solidFill>
                  <a:schemeClr val="bg1"/>
                </a:solidFill>
                <a:highlight>
                  <a:srgbClr val="000000"/>
                </a:highlight>
              </a:rPr>
              <a:t> </a:t>
            </a:r>
            <a:r>
              <a:rPr lang="en-US" sz="2400" dirty="0" err="1">
                <a:solidFill>
                  <a:schemeClr val="bg1"/>
                </a:solidFill>
                <a:highlight>
                  <a:srgbClr val="000000"/>
                </a:highlight>
              </a:rPr>
              <a:t>ilaç</a:t>
            </a:r>
            <a:r>
              <a:rPr lang="en-US" sz="2400" dirty="0">
                <a:solidFill>
                  <a:schemeClr val="bg1"/>
                </a:solidFill>
                <a:highlight>
                  <a:srgbClr val="000000"/>
                </a:highlight>
              </a:rPr>
              <a:t> </a:t>
            </a:r>
            <a:r>
              <a:rPr lang="en-US" sz="2400" dirty="0" err="1">
                <a:solidFill>
                  <a:schemeClr val="bg1"/>
                </a:solidFill>
                <a:highlight>
                  <a:srgbClr val="000000"/>
                </a:highlight>
              </a:rPr>
              <a:t>adaylarının</a:t>
            </a:r>
            <a:r>
              <a:rPr lang="en-US" sz="2400" dirty="0">
                <a:solidFill>
                  <a:schemeClr val="bg1"/>
                </a:solidFill>
                <a:highlight>
                  <a:srgbClr val="000000"/>
                </a:highlight>
              </a:rPr>
              <a:t> </a:t>
            </a:r>
            <a:r>
              <a:rPr lang="en-US" sz="2400" dirty="0" err="1">
                <a:solidFill>
                  <a:schemeClr val="bg1"/>
                </a:solidFill>
                <a:highlight>
                  <a:srgbClr val="000000"/>
                </a:highlight>
              </a:rPr>
              <a:t>hedef</a:t>
            </a:r>
            <a:r>
              <a:rPr lang="en-US" sz="2400" dirty="0">
                <a:solidFill>
                  <a:schemeClr val="bg1"/>
                </a:solidFill>
                <a:highlight>
                  <a:srgbClr val="000000"/>
                </a:highlight>
              </a:rPr>
              <a:t> </a:t>
            </a:r>
            <a:r>
              <a:rPr lang="en-US" sz="2400" dirty="0" err="1">
                <a:solidFill>
                  <a:schemeClr val="bg1"/>
                </a:solidFill>
                <a:highlight>
                  <a:srgbClr val="000000"/>
                </a:highlight>
              </a:rPr>
              <a:t>proteinlerin</a:t>
            </a:r>
            <a:r>
              <a:rPr lang="en-US" sz="2400" dirty="0">
                <a:solidFill>
                  <a:schemeClr val="bg1"/>
                </a:solidFill>
                <a:highlight>
                  <a:srgbClr val="000000"/>
                </a:highlight>
              </a:rPr>
              <a:t> </a:t>
            </a:r>
            <a:r>
              <a:rPr lang="en-US" sz="2400" dirty="0" err="1">
                <a:solidFill>
                  <a:schemeClr val="bg1"/>
                </a:solidFill>
                <a:highlight>
                  <a:srgbClr val="000000"/>
                </a:highlight>
              </a:rPr>
              <a:t>aktif</a:t>
            </a:r>
            <a:r>
              <a:rPr lang="en-US" sz="2400" dirty="0">
                <a:solidFill>
                  <a:schemeClr val="bg1"/>
                </a:solidFill>
                <a:highlight>
                  <a:srgbClr val="000000"/>
                </a:highlight>
              </a:rPr>
              <a:t> </a:t>
            </a:r>
            <a:r>
              <a:rPr lang="en-US" sz="2400" dirty="0" err="1">
                <a:solidFill>
                  <a:schemeClr val="bg1"/>
                </a:solidFill>
                <a:highlight>
                  <a:srgbClr val="000000"/>
                </a:highlight>
              </a:rPr>
              <a:t>bölgelerine</a:t>
            </a:r>
            <a:r>
              <a:rPr lang="en-US" sz="2400" dirty="0">
                <a:solidFill>
                  <a:schemeClr val="bg1"/>
                </a:solidFill>
                <a:highlight>
                  <a:srgbClr val="000000"/>
                </a:highlight>
              </a:rPr>
              <a:t> </a:t>
            </a:r>
            <a:r>
              <a:rPr lang="en-US" sz="2400" dirty="0" err="1">
                <a:solidFill>
                  <a:schemeClr val="bg1"/>
                </a:solidFill>
                <a:highlight>
                  <a:srgbClr val="000000"/>
                </a:highlight>
              </a:rPr>
              <a:t>nasıl</a:t>
            </a:r>
            <a:r>
              <a:rPr lang="en-US" sz="2400" dirty="0">
                <a:solidFill>
                  <a:schemeClr val="bg1"/>
                </a:solidFill>
                <a:highlight>
                  <a:srgbClr val="000000"/>
                </a:highlight>
              </a:rPr>
              <a:t> </a:t>
            </a:r>
            <a:r>
              <a:rPr lang="en-US" sz="2400" dirty="0" err="1">
                <a:solidFill>
                  <a:schemeClr val="bg1"/>
                </a:solidFill>
                <a:highlight>
                  <a:srgbClr val="000000"/>
                </a:highlight>
              </a:rPr>
              <a:t>bağlandığını</a:t>
            </a:r>
            <a:r>
              <a:rPr lang="en-US" sz="2400" dirty="0">
                <a:solidFill>
                  <a:schemeClr val="bg1"/>
                </a:solidFill>
                <a:highlight>
                  <a:srgbClr val="000000"/>
                </a:highlight>
              </a:rPr>
              <a:t> </a:t>
            </a:r>
            <a:r>
              <a:rPr lang="en-US" sz="2400" dirty="0" err="1">
                <a:solidFill>
                  <a:schemeClr val="bg1"/>
                </a:solidFill>
                <a:highlight>
                  <a:srgbClr val="000000"/>
                </a:highlight>
              </a:rPr>
              <a:t>simüle</a:t>
            </a:r>
            <a:r>
              <a:rPr lang="en-US" sz="2400" dirty="0">
                <a:solidFill>
                  <a:schemeClr val="bg1"/>
                </a:solidFill>
                <a:highlight>
                  <a:srgbClr val="000000"/>
                </a:highlight>
              </a:rPr>
              <a:t> </a:t>
            </a:r>
            <a:r>
              <a:rPr lang="en-US" sz="2400" dirty="0" err="1">
                <a:solidFill>
                  <a:schemeClr val="bg1"/>
                </a:solidFill>
                <a:highlight>
                  <a:srgbClr val="000000"/>
                </a:highlight>
              </a:rPr>
              <a:t>eder</a:t>
            </a:r>
            <a:r>
              <a:rPr lang="en-US" sz="2400" dirty="0">
                <a:solidFill>
                  <a:schemeClr val="bg1"/>
                </a:solidFill>
                <a:highlight>
                  <a:srgbClr val="000000"/>
                </a:highlight>
              </a:rPr>
              <a:t>.</a:t>
            </a:r>
            <a:endParaRPr lang="tr-TR" sz="2000" dirty="0">
              <a:solidFill>
                <a:schemeClr val="bg1"/>
              </a:solidFill>
              <a:highlight>
                <a:srgbClr val="000000"/>
              </a:highlight>
            </a:endParaRPr>
          </a:p>
        </p:txBody>
      </p:sp>
      <p:grpSp>
        <p:nvGrpSpPr>
          <p:cNvPr id="20" name="Group 19">
            <a:extLst>
              <a:ext uri="{FF2B5EF4-FFF2-40B4-BE49-F238E27FC236}">
                <a16:creationId xmlns:a16="http://schemas.microsoft.com/office/drawing/2014/main" id="{E7B61C52-254C-E476-36C8-4CAF0B39EDC1}"/>
              </a:ext>
            </a:extLst>
          </p:cNvPr>
          <p:cNvGrpSpPr/>
          <p:nvPr/>
        </p:nvGrpSpPr>
        <p:grpSpPr>
          <a:xfrm rot="16200000" flipH="1">
            <a:off x="2458686" y="4082555"/>
            <a:ext cx="3634011" cy="1097280"/>
            <a:chOff x="8230329" y="5360525"/>
            <a:chExt cx="3634011" cy="1097280"/>
          </a:xfrm>
        </p:grpSpPr>
        <p:sp>
          <p:nvSpPr>
            <p:cNvPr id="21" name="Rectangle 20">
              <a:extLst>
                <a:ext uri="{FF2B5EF4-FFF2-40B4-BE49-F238E27FC236}">
                  <a16:creationId xmlns:a16="http://schemas.microsoft.com/office/drawing/2014/main" id="{711E7D34-74C1-C26E-EBB2-0D8C1C111B26}"/>
                </a:ext>
              </a:extLst>
            </p:cNvPr>
            <p:cNvSpPr/>
            <p:nvPr/>
          </p:nvSpPr>
          <p:spPr>
            <a:xfrm rot="10800000" flipV="1">
              <a:off x="11772900"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1D4E5B7-C200-8D6A-3458-F53CD6FA14A6}"/>
                </a:ext>
              </a:extLst>
            </p:cNvPr>
            <p:cNvSpPr/>
            <p:nvPr/>
          </p:nvSpPr>
          <p:spPr>
            <a:xfrm flipH="1">
              <a:off x="8230329" y="6366364"/>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33458237-0E50-1C72-4406-48E867760CC2}"/>
              </a:ext>
            </a:extLst>
          </p:cNvPr>
          <p:cNvGrpSpPr/>
          <p:nvPr/>
        </p:nvGrpSpPr>
        <p:grpSpPr>
          <a:xfrm rot="16200000" flipV="1">
            <a:off x="-701217" y="1737213"/>
            <a:ext cx="3643536" cy="1106806"/>
            <a:chOff x="8230329" y="5360525"/>
            <a:chExt cx="3643536" cy="1106806"/>
          </a:xfrm>
        </p:grpSpPr>
        <p:sp>
          <p:nvSpPr>
            <p:cNvPr id="24" name="Rectangle 23">
              <a:extLst>
                <a:ext uri="{FF2B5EF4-FFF2-40B4-BE49-F238E27FC236}">
                  <a16:creationId xmlns:a16="http://schemas.microsoft.com/office/drawing/2014/main" id="{79FCB025-6058-2564-443F-C5B206E90D2C}"/>
                </a:ext>
              </a:extLst>
            </p:cNvPr>
            <p:cNvSpPr/>
            <p:nvPr/>
          </p:nvSpPr>
          <p:spPr>
            <a:xfrm rot="10800000" flipV="1">
              <a:off x="11782425"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D5E831D-A6F6-123B-588E-BE1F1200D4D8}"/>
                </a:ext>
              </a:extLst>
            </p:cNvPr>
            <p:cNvSpPr/>
            <p:nvPr/>
          </p:nvSpPr>
          <p:spPr>
            <a:xfrm flipH="1">
              <a:off x="8230329" y="6375891"/>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2" name="Picture 1" descr="A close-up of a structure&#10;&#10;Description automatically generated">
            <a:extLst>
              <a:ext uri="{FF2B5EF4-FFF2-40B4-BE49-F238E27FC236}">
                <a16:creationId xmlns:a16="http://schemas.microsoft.com/office/drawing/2014/main" id="{B2485BD0-A7D5-FA5C-33B1-52519387A80A}"/>
              </a:ext>
            </a:extLst>
          </p:cNvPr>
          <p:cNvPicPr>
            <a:picLocks noChangeAspect="1"/>
          </p:cNvPicPr>
          <p:nvPr/>
        </p:nvPicPr>
        <p:blipFill>
          <a:blip r:embed="rId2">
            <a:extLst>
              <a:ext uri="{28A0092B-C50C-407E-A947-70E740481C1C}">
                <a14:useLocalDpi xmlns:a14="http://schemas.microsoft.com/office/drawing/2010/main" val="0"/>
              </a:ext>
            </a:extLst>
          </a:blip>
          <a:srcRect l="19465" r="-1" b="11111"/>
          <a:stretch/>
        </p:blipFill>
        <p:spPr>
          <a:xfrm>
            <a:off x="7367671" y="1227265"/>
            <a:ext cx="3517420" cy="3701720"/>
          </a:xfrm>
          <a:prstGeom prst="rect">
            <a:avLst/>
          </a:prstGeom>
        </p:spPr>
      </p:pic>
      <p:sp>
        <p:nvSpPr>
          <p:cNvPr id="5" name="TextBox 4">
            <a:extLst>
              <a:ext uri="{FF2B5EF4-FFF2-40B4-BE49-F238E27FC236}">
                <a16:creationId xmlns:a16="http://schemas.microsoft.com/office/drawing/2014/main" id="{18CDA08D-A762-8704-58D3-B194FFC4BD02}"/>
              </a:ext>
            </a:extLst>
          </p:cNvPr>
          <p:cNvSpPr txBox="1"/>
          <p:nvPr/>
        </p:nvSpPr>
        <p:spPr>
          <a:xfrm>
            <a:off x="7136200" y="5133145"/>
            <a:ext cx="4090536" cy="584775"/>
          </a:xfrm>
          <a:prstGeom prst="rect">
            <a:avLst/>
          </a:prstGeom>
          <a:noFill/>
        </p:spPr>
        <p:txBody>
          <a:bodyPr wrap="square">
            <a:spAutoFit/>
          </a:bodyPr>
          <a:lstStyle/>
          <a:p>
            <a:r>
              <a:rPr lang="en-US" sz="1600" dirty="0">
                <a:solidFill>
                  <a:schemeClr val="bg1"/>
                </a:solidFill>
                <a:highlight>
                  <a:srgbClr val="000000"/>
                </a:highlight>
              </a:rPr>
              <a:t>Johansson, Karagöl A, Karagöl T, Zhang. </a:t>
            </a:r>
            <a:r>
              <a:rPr lang="en-US" sz="1600" i="1" dirty="0">
                <a:solidFill>
                  <a:schemeClr val="bg1"/>
                </a:solidFill>
                <a:highlight>
                  <a:srgbClr val="000000"/>
                </a:highlight>
              </a:rPr>
              <a:t>Quarterly Reviews of Biology: Discovery</a:t>
            </a:r>
            <a:endParaRPr lang="en-TR" sz="1600" dirty="0">
              <a:highlight>
                <a:srgbClr val="000000"/>
              </a:highlight>
            </a:endParaRPr>
          </a:p>
        </p:txBody>
      </p:sp>
    </p:spTree>
    <p:extLst>
      <p:ext uri="{BB962C8B-B14F-4D97-AF65-F5344CB8AC3E}">
        <p14:creationId xmlns:p14="http://schemas.microsoft.com/office/powerpoint/2010/main" val="36386211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92D5AF-7566-B8E4-AABD-EBAF50B390F3}"/>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B8397679-643C-3B03-C77F-7E293CDC7EF3}"/>
              </a:ext>
            </a:extLst>
          </p:cNvPr>
          <p:cNvSpPr txBox="1"/>
          <p:nvPr/>
        </p:nvSpPr>
        <p:spPr>
          <a:xfrm>
            <a:off x="761469" y="1007963"/>
            <a:ext cx="3868540" cy="1200329"/>
          </a:xfrm>
          <a:prstGeom prst="rect">
            <a:avLst/>
          </a:prstGeom>
          <a:noFill/>
        </p:spPr>
        <p:txBody>
          <a:bodyPr wrap="square" rtlCol="0" anchor="ctr">
            <a:spAutoFit/>
          </a:bodyPr>
          <a:lstStyle/>
          <a:p>
            <a:r>
              <a:rPr lang="en-US" sz="3600" dirty="0" err="1">
                <a:solidFill>
                  <a:schemeClr val="bg1"/>
                </a:solidFill>
                <a:highlight>
                  <a:srgbClr val="000000"/>
                </a:highlight>
              </a:rPr>
              <a:t>Bağlanma</a:t>
            </a:r>
            <a:r>
              <a:rPr lang="en-US" sz="3600" dirty="0">
                <a:solidFill>
                  <a:schemeClr val="bg1"/>
                </a:solidFill>
                <a:highlight>
                  <a:srgbClr val="000000"/>
                </a:highlight>
              </a:rPr>
              <a:t> </a:t>
            </a:r>
            <a:r>
              <a:rPr lang="en-US" sz="3600" dirty="0" err="1">
                <a:solidFill>
                  <a:schemeClr val="bg1"/>
                </a:solidFill>
                <a:highlight>
                  <a:srgbClr val="000000"/>
                </a:highlight>
              </a:rPr>
              <a:t>serbest</a:t>
            </a:r>
            <a:r>
              <a:rPr lang="en-US" sz="3600" dirty="0">
                <a:solidFill>
                  <a:schemeClr val="bg1"/>
                </a:solidFill>
                <a:highlight>
                  <a:srgbClr val="000000"/>
                </a:highlight>
              </a:rPr>
              <a:t> </a:t>
            </a:r>
            <a:r>
              <a:rPr lang="en-US" sz="3600" dirty="0" err="1">
                <a:solidFill>
                  <a:schemeClr val="bg1"/>
                </a:solidFill>
                <a:highlight>
                  <a:srgbClr val="000000"/>
                </a:highlight>
              </a:rPr>
              <a:t>enerjisi</a:t>
            </a:r>
            <a:r>
              <a:rPr lang="en-US" sz="3600" dirty="0">
                <a:solidFill>
                  <a:schemeClr val="bg1"/>
                </a:solidFill>
                <a:highlight>
                  <a:srgbClr val="000000"/>
                </a:highlight>
              </a:rPr>
              <a:t> (</a:t>
            </a:r>
            <a:r>
              <a:rPr lang="el-GR" sz="3600" dirty="0">
                <a:solidFill>
                  <a:schemeClr val="bg1"/>
                </a:solidFill>
                <a:highlight>
                  <a:srgbClr val="000000"/>
                </a:highlight>
              </a:rPr>
              <a:t>Δ</a:t>
            </a:r>
            <a:r>
              <a:rPr lang="en-US" sz="3600" dirty="0">
                <a:solidFill>
                  <a:schemeClr val="bg1"/>
                </a:solidFill>
                <a:highlight>
                  <a:srgbClr val="000000"/>
                </a:highlight>
              </a:rPr>
              <a:t>G)</a:t>
            </a:r>
            <a:endParaRPr lang="tr-TR" sz="2000" dirty="0">
              <a:solidFill>
                <a:schemeClr val="bg1"/>
              </a:solidFill>
              <a:highlight>
                <a:srgbClr val="000000"/>
              </a:highlight>
            </a:endParaRPr>
          </a:p>
        </p:txBody>
      </p:sp>
      <p:grpSp>
        <p:nvGrpSpPr>
          <p:cNvPr id="20" name="Group 19">
            <a:extLst>
              <a:ext uri="{FF2B5EF4-FFF2-40B4-BE49-F238E27FC236}">
                <a16:creationId xmlns:a16="http://schemas.microsoft.com/office/drawing/2014/main" id="{82F122EF-8F30-6CB1-3EB9-1C57BE2246E4}"/>
              </a:ext>
            </a:extLst>
          </p:cNvPr>
          <p:cNvGrpSpPr/>
          <p:nvPr/>
        </p:nvGrpSpPr>
        <p:grpSpPr>
          <a:xfrm rot="16200000" flipH="1">
            <a:off x="2458686" y="4082555"/>
            <a:ext cx="3634011" cy="1097280"/>
            <a:chOff x="8230329" y="5360525"/>
            <a:chExt cx="3634011" cy="1097280"/>
          </a:xfrm>
        </p:grpSpPr>
        <p:sp>
          <p:nvSpPr>
            <p:cNvPr id="21" name="Rectangle 20">
              <a:extLst>
                <a:ext uri="{FF2B5EF4-FFF2-40B4-BE49-F238E27FC236}">
                  <a16:creationId xmlns:a16="http://schemas.microsoft.com/office/drawing/2014/main" id="{98B16952-3E3B-68D3-37BC-9533707D4A50}"/>
                </a:ext>
              </a:extLst>
            </p:cNvPr>
            <p:cNvSpPr/>
            <p:nvPr/>
          </p:nvSpPr>
          <p:spPr>
            <a:xfrm rot="10800000" flipV="1">
              <a:off x="11772900"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D123D12-7E7B-B08B-A214-031F5704A900}"/>
                </a:ext>
              </a:extLst>
            </p:cNvPr>
            <p:cNvSpPr/>
            <p:nvPr/>
          </p:nvSpPr>
          <p:spPr>
            <a:xfrm flipH="1">
              <a:off x="8230329" y="6366364"/>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4F043A29-8950-BC9A-5A80-827CA2DD1D82}"/>
              </a:ext>
            </a:extLst>
          </p:cNvPr>
          <p:cNvGrpSpPr/>
          <p:nvPr/>
        </p:nvGrpSpPr>
        <p:grpSpPr>
          <a:xfrm rot="16200000" flipV="1">
            <a:off x="-701217" y="1737213"/>
            <a:ext cx="3643536" cy="1106806"/>
            <a:chOff x="8230329" y="5360525"/>
            <a:chExt cx="3643536" cy="1106806"/>
          </a:xfrm>
        </p:grpSpPr>
        <p:sp>
          <p:nvSpPr>
            <p:cNvPr id="24" name="Rectangle 23">
              <a:extLst>
                <a:ext uri="{FF2B5EF4-FFF2-40B4-BE49-F238E27FC236}">
                  <a16:creationId xmlns:a16="http://schemas.microsoft.com/office/drawing/2014/main" id="{6CC61D6E-3BBB-88A6-F377-04005FDDF00A}"/>
                </a:ext>
              </a:extLst>
            </p:cNvPr>
            <p:cNvSpPr/>
            <p:nvPr/>
          </p:nvSpPr>
          <p:spPr>
            <a:xfrm rot="10800000" flipV="1">
              <a:off x="11782425"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72B82269-BBFD-51C1-0BB3-D719A6EE585A}"/>
                </a:ext>
              </a:extLst>
            </p:cNvPr>
            <p:cNvSpPr/>
            <p:nvPr/>
          </p:nvSpPr>
          <p:spPr>
            <a:xfrm flipH="1">
              <a:off x="8230329" y="6375891"/>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0279C797-939E-854F-7A2C-A7FC31186E86}"/>
              </a:ext>
            </a:extLst>
          </p:cNvPr>
          <p:cNvSpPr txBox="1"/>
          <p:nvPr/>
        </p:nvSpPr>
        <p:spPr>
          <a:xfrm>
            <a:off x="8302207" y="5557368"/>
            <a:ext cx="3421844" cy="338554"/>
          </a:xfrm>
          <a:prstGeom prst="rect">
            <a:avLst/>
          </a:prstGeom>
          <a:noFill/>
        </p:spPr>
        <p:txBody>
          <a:bodyPr wrap="square">
            <a:spAutoFit/>
          </a:bodyPr>
          <a:lstStyle/>
          <a:p>
            <a:r>
              <a:rPr lang="en-US" sz="1600" dirty="0">
                <a:solidFill>
                  <a:schemeClr val="bg1"/>
                </a:solidFill>
              </a:rPr>
              <a:t>Karagöl et al. </a:t>
            </a:r>
            <a:r>
              <a:rPr lang="en-US" sz="1600" i="1" dirty="0">
                <a:solidFill>
                  <a:schemeClr val="bg1"/>
                </a:solidFill>
              </a:rPr>
              <a:t>Pharm Res </a:t>
            </a:r>
            <a:r>
              <a:rPr lang="en-US" sz="1600" dirty="0">
                <a:solidFill>
                  <a:schemeClr val="bg1"/>
                </a:solidFill>
              </a:rPr>
              <a:t>2024b</a:t>
            </a:r>
            <a:endParaRPr lang="en-TR" sz="1600" dirty="0"/>
          </a:p>
        </p:txBody>
      </p:sp>
      <p:pic>
        <p:nvPicPr>
          <p:cNvPr id="6" name="Picture 5">
            <a:extLst>
              <a:ext uri="{FF2B5EF4-FFF2-40B4-BE49-F238E27FC236}">
                <a16:creationId xmlns:a16="http://schemas.microsoft.com/office/drawing/2014/main" id="{ED6EE08E-B8E0-88CC-81AA-E0F8BB4CCF6E}"/>
              </a:ext>
            </a:extLst>
          </p:cNvPr>
          <p:cNvPicPr>
            <a:picLocks noChangeAspect="1"/>
          </p:cNvPicPr>
          <p:nvPr/>
        </p:nvPicPr>
        <p:blipFill>
          <a:blip r:embed="rId2"/>
          <a:srcRect l="8176"/>
          <a:stretch/>
        </p:blipFill>
        <p:spPr>
          <a:xfrm>
            <a:off x="6242324" y="2332593"/>
            <a:ext cx="5312618" cy="2801454"/>
          </a:xfrm>
          <a:prstGeom prst="rect">
            <a:avLst/>
          </a:prstGeom>
        </p:spPr>
      </p:pic>
      <p:sp>
        <p:nvSpPr>
          <p:cNvPr id="8" name="TextBox 7">
            <a:extLst>
              <a:ext uri="{FF2B5EF4-FFF2-40B4-BE49-F238E27FC236}">
                <a16:creationId xmlns:a16="http://schemas.microsoft.com/office/drawing/2014/main" id="{EE3E3FD3-DC48-1E32-4D1E-54C5ABD6582D}"/>
              </a:ext>
            </a:extLst>
          </p:cNvPr>
          <p:cNvSpPr txBox="1"/>
          <p:nvPr/>
        </p:nvSpPr>
        <p:spPr>
          <a:xfrm>
            <a:off x="956930" y="2274838"/>
            <a:ext cx="3867401" cy="3693319"/>
          </a:xfrm>
          <a:prstGeom prst="rect">
            <a:avLst/>
          </a:prstGeom>
          <a:noFill/>
        </p:spPr>
        <p:txBody>
          <a:bodyPr wrap="square">
            <a:spAutoFit/>
          </a:bodyPr>
          <a:lstStyle/>
          <a:p>
            <a:pPr algn="l">
              <a:buFont typeface="Arial" panose="020B0604020202020204" pitchFamily="34" charset="0"/>
              <a:buChar char="•"/>
            </a:pPr>
            <a:r>
              <a:rPr lang="en-US" b="1" i="0" u="none" strike="noStrike" dirty="0">
                <a:solidFill>
                  <a:schemeClr val="bg1"/>
                </a:solidFill>
                <a:effectLst/>
                <a:highlight>
                  <a:srgbClr val="000000"/>
                </a:highlight>
                <a:latin typeface="Helvetica Neue" panose="02000503000000020004" pitchFamily="2" charset="0"/>
              </a:rPr>
              <a:t>WDW</a:t>
            </a:r>
            <a:r>
              <a:rPr lang="en-US" i="0" u="none" strike="noStrike" dirty="0">
                <a:solidFill>
                  <a:schemeClr val="bg1"/>
                </a:solidFill>
                <a:effectLst/>
                <a:highlight>
                  <a:srgbClr val="000000"/>
                </a:highlight>
                <a:latin typeface="Helvetica Neue" panose="02000503000000020004" pitchFamily="2" charset="0"/>
              </a:rPr>
              <a:t>: Van der Waals</a:t>
            </a:r>
          </a:p>
          <a:p>
            <a:pPr algn="l">
              <a:buFont typeface="Arial" panose="020B0604020202020204" pitchFamily="34" charset="0"/>
              <a:buChar char="•"/>
            </a:pPr>
            <a:r>
              <a:rPr lang="en-US" b="1" i="0" u="none" strike="noStrike" dirty="0">
                <a:solidFill>
                  <a:schemeClr val="bg1"/>
                </a:solidFill>
                <a:effectLst/>
                <a:highlight>
                  <a:srgbClr val="000000"/>
                </a:highlight>
                <a:latin typeface="Helvetica Neue" panose="02000503000000020004" pitchFamily="2" charset="0"/>
              </a:rPr>
              <a:t>ELE:</a:t>
            </a:r>
            <a:r>
              <a:rPr lang="en-US" b="0" i="0" u="none" strike="noStrike" dirty="0">
                <a:solidFill>
                  <a:schemeClr val="bg1"/>
                </a:solidFill>
                <a:effectLst/>
                <a:highlight>
                  <a:srgbClr val="000000"/>
                </a:highlight>
                <a:latin typeface="Helvetica Neue" panose="02000503000000020004" pitchFamily="2" charset="0"/>
              </a:rPr>
              <a:t> Electrostatic potentials.</a:t>
            </a:r>
          </a:p>
          <a:p>
            <a:pPr algn="l">
              <a:buFont typeface="Arial" panose="020B0604020202020204" pitchFamily="34" charset="0"/>
              <a:buChar char="•"/>
            </a:pPr>
            <a:r>
              <a:rPr lang="en-US" b="1" i="0" u="none" strike="noStrike" dirty="0">
                <a:solidFill>
                  <a:schemeClr val="bg1"/>
                </a:solidFill>
                <a:effectLst/>
                <a:highlight>
                  <a:srgbClr val="000000"/>
                </a:highlight>
                <a:latin typeface="Helvetica Neue" panose="02000503000000020004" pitchFamily="2" charset="0"/>
              </a:rPr>
              <a:t>GB:</a:t>
            </a:r>
            <a:r>
              <a:rPr lang="en-US" b="0" i="0" u="none" strike="noStrike" dirty="0">
                <a:solidFill>
                  <a:schemeClr val="bg1"/>
                </a:solidFill>
                <a:effectLst/>
                <a:highlight>
                  <a:srgbClr val="000000"/>
                </a:highlight>
                <a:latin typeface="Helvetica Neue" panose="02000503000000020004" pitchFamily="2" charset="0"/>
              </a:rPr>
              <a:t> Polar Solvation free energies predicted by the Generalized Born model.</a:t>
            </a:r>
          </a:p>
          <a:p>
            <a:pPr algn="l">
              <a:buFont typeface="Arial" panose="020B0604020202020204" pitchFamily="34" charset="0"/>
              <a:buChar char="•"/>
            </a:pPr>
            <a:r>
              <a:rPr lang="en-US" b="1" i="0" u="none" strike="noStrike" dirty="0">
                <a:solidFill>
                  <a:schemeClr val="bg1"/>
                </a:solidFill>
                <a:effectLst/>
                <a:highlight>
                  <a:srgbClr val="000000"/>
                </a:highlight>
                <a:latin typeface="Helvetica Neue" panose="02000503000000020004" pitchFamily="2" charset="0"/>
              </a:rPr>
              <a:t>SA:</a:t>
            </a:r>
            <a:r>
              <a:rPr lang="en-US" b="0" i="0" u="none" strike="noStrike" dirty="0">
                <a:solidFill>
                  <a:schemeClr val="bg1"/>
                </a:solidFill>
                <a:effectLst/>
                <a:highlight>
                  <a:srgbClr val="000000"/>
                </a:highlight>
                <a:latin typeface="Helvetica Neue" panose="02000503000000020004" pitchFamily="2" charset="0"/>
              </a:rPr>
              <a:t> Nonpolar contribution to the solvation free energy calculated by an empirical model.</a:t>
            </a:r>
          </a:p>
          <a:p>
            <a:pPr algn="l">
              <a:buFont typeface="Arial" panose="020B0604020202020204" pitchFamily="34" charset="0"/>
              <a:buChar char="•"/>
            </a:pPr>
            <a:r>
              <a:rPr lang="en-US" b="1" i="0" u="none" strike="noStrike" dirty="0">
                <a:solidFill>
                  <a:schemeClr val="bg1"/>
                </a:solidFill>
                <a:effectLst/>
                <a:highlight>
                  <a:srgbClr val="000000"/>
                </a:highlight>
                <a:latin typeface="Helvetica Neue" panose="02000503000000020004" pitchFamily="2" charset="0"/>
              </a:rPr>
              <a:t>TOTAL:</a:t>
            </a:r>
            <a:r>
              <a:rPr lang="en-US" b="0" i="0" u="none" strike="noStrike" dirty="0">
                <a:solidFill>
                  <a:schemeClr val="bg1"/>
                </a:solidFill>
                <a:effectLst/>
                <a:highlight>
                  <a:srgbClr val="000000"/>
                </a:highlight>
                <a:latin typeface="Helvetica Neue" panose="02000503000000020004" pitchFamily="2" charset="0"/>
              </a:rPr>
              <a:t> Final estimated binding free energy (kcal/mol) calculated from the terms above. (The lower binding free energy, the more critical residues)</a:t>
            </a:r>
          </a:p>
        </p:txBody>
      </p:sp>
    </p:spTree>
    <p:extLst>
      <p:ext uri="{BB962C8B-B14F-4D97-AF65-F5344CB8AC3E}">
        <p14:creationId xmlns:p14="http://schemas.microsoft.com/office/powerpoint/2010/main" val="36687395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80C03B-96EE-2017-44D5-681D417CAC32}"/>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2B96449C-B2BE-9625-EBF0-B48BD5F76BE4}"/>
              </a:ext>
            </a:extLst>
          </p:cNvPr>
          <p:cNvSpPr txBox="1"/>
          <p:nvPr/>
        </p:nvSpPr>
        <p:spPr>
          <a:xfrm>
            <a:off x="760459" y="1030209"/>
            <a:ext cx="3868540" cy="3600986"/>
          </a:xfrm>
          <a:prstGeom prst="rect">
            <a:avLst/>
          </a:prstGeom>
          <a:noFill/>
        </p:spPr>
        <p:txBody>
          <a:bodyPr wrap="square" rtlCol="0" anchor="ctr">
            <a:spAutoFit/>
          </a:bodyPr>
          <a:lstStyle/>
          <a:p>
            <a:r>
              <a:rPr lang="en-US" sz="3600" dirty="0" err="1">
                <a:solidFill>
                  <a:schemeClr val="bg1"/>
                </a:solidFill>
                <a:highlight>
                  <a:srgbClr val="000000"/>
                </a:highlight>
              </a:rPr>
              <a:t>Bağlanma</a:t>
            </a:r>
            <a:r>
              <a:rPr lang="en-US" sz="3600" dirty="0">
                <a:solidFill>
                  <a:schemeClr val="bg1"/>
                </a:solidFill>
                <a:highlight>
                  <a:srgbClr val="000000"/>
                </a:highlight>
              </a:rPr>
              <a:t> </a:t>
            </a:r>
            <a:r>
              <a:rPr lang="en-US" sz="3600" dirty="0" err="1">
                <a:solidFill>
                  <a:schemeClr val="bg1"/>
                </a:solidFill>
                <a:highlight>
                  <a:srgbClr val="000000"/>
                </a:highlight>
              </a:rPr>
              <a:t>serbest</a:t>
            </a:r>
            <a:r>
              <a:rPr lang="en-US" sz="3600" dirty="0">
                <a:solidFill>
                  <a:schemeClr val="bg1"/>
                </a:solidFill>
                <a:highlight>
                  <a:srgbClr val="000000"/>
                </a:highlight>
              </a:rPr>
              <a:t> </a:t>
            </a:r>
            <a:r>
              <a:rPr lang="en-US" sz="3600" dirty="0" err="1">
                <a:solidFill>
                  <a:schemeClr val="bg1"/>
                </a:solidFill>
                <a:highlight>
                  <a:srgbClr val="000000"/>
                </a:highlight>
              </a:rPr>
              <a:t>enerjisi</a:t>
            </a:r>
            <a:r>
              <a:rPr lang="en-US" sz="3600" dirty="0">
                <a:solidFill>
                  <a:schemeClr val="bg1"/>
                </a:solidFill>
                <a:highlight>
                  <a:srgbClr val="000000"/>
                </a:highlight>
              </a:rPr>
              <a:t> (</a:t>
            </a:r>
            <a:r>
              <a:rPr lang="el-GR" sz="3600" dirty="0">
                <a:solidFill>
                  <a:schemeClr val="bg1"/>
                </a:solidFill>
                <a:highlight>
                  <a:srgbClr val="000000"/>
                </a:highlight>
              </a:rPr>
              <a:t>Δ</a:t>
            </a:r>
            <a:r>
              <a:rPr lang="en-US" sz="3600" dirty="0">
                <a:solidFill>
                  <a:schemeClr val="bg1"/>
                </a:solidFill>
                <a:highlight>
                  <a:srgbClr val="000000"/>
                </a:highlight>
              </a:rPr>
              <a:t>G) </a:t>
            </a:r>
            <a:r>
              <a:rPr lang="en-US" sz="3600" dirty="0" err="1">
                <a:solidFill>
                  <a:schemeClr val="bg1"/>
                </a:solidFill>
                <a:highlight>
                  <a:srgbClr val="000000"/>
                </a:highlight>
              </a:rPr>
              <a:t>Dekompozisyonu</a:t>
            </a:r>
            <a:endParaRPr lang="en-US" sz="3600" dirty="0">
              <a:solidFill>
                <a:schemeClr val="bg1"/>
              </a:solidFill>
              <a:highlight>
                <a:srgbClr val="000000"/>
              </a:highlight>
            </a:endParaRPr>
          </a:p>
          <a:p>
            <a:endParaRPr lang="en-US" sz="3600" dirty="0">
              <a:solidFill>
                <a:schemeClr val="bg1"/>
              </a:solidFill>
              <a:highlight>
                <a:srgbClr val="000000"/>
              </a:highlight>
            </a:endParaRPr>
          </a:p>
          <a:p>
            <a:r>
              <a:rPr lang="en-US" sz="2800" dirty="0">
                <a:solidFill>
                  <a:schemeClr val="bg1"/>
                </a:solidFill>
                <a:highlight>
                  <a:srgbClr val="000000"/>
                </a:highlight>
              </a:rPr>
              <a:t>Hangi </a:t>
            </a:r>
            <a:r>
              <a:rPr lang="en-US" sz="2800" dirty="0" err="1">
                <a:solidFill>
                  <a:schemeClr val="bg1"/>
                </a:solidFill>
                <a:highlight>
                  <a:srgbClr val="000000"/>
                </a:highlight>
              </a:rPr>
              <a:t>kalıntılar</a:t>
            </a:r>
            <a:r>
              <a:rPr lang="en-US" sz="2800" dirty="0">
                <a:solidFill>
                  <a:schemeClr val="bg1"/>
                </a:solidFill>
                <a:highlight>
                  <a:srgbClr val="000000"/>
                </a:highlight>
              </a:rPr>
              <a:t> </a:t>
            </a:r>
            <a:r>
              <a:rPr lang="en-US" sz="2800" dirty="0" err="1">
                <a:solidFill>
                  <a:schemeClr val="bg1"/>
                </a:solidFill>
                <a:highlight>
                  <a:srgbClr val="000000"/>
                </a:highlight>
              </a:rPr>
              <a:t>enerjiye</a:t>
            </a:r>
            <a:r>
              <a:rPr lang="en-US" sz="2800" dirty="0">
                <a:solidFill>
                  <a:schemeClr val="bg1"/>
                </a:solidFill>
                <a:highlight>
                  <a:srgbClr val="000000"/>
                </a:highlight>
              </a:rPr>
              <a:t> </a:t>
            </a:r>
            <a:r>
              <a:rPr lang="en-US" sz="2800" dirty="0" err="1">
                <a:solidFill>
                  <a:schemeClr val="bg1"/>
                </a:solidFill>
                <a:highlight>
                  <a:srgbClr val="000000"/>
                </a:highlight>
              </a:rPr>
              <a:t>katkı</a:t>
            </a:r>
            <a:r>
              <a:rPr lang="en-US" sz="2800" dirty="0">
                <a:solidFill>
                  <a:schemeClr val="bg1"/>
                </a:solidFill>
                <a:highlight>
                  <a:srgbClr val="000000"/>
                </a:highlight>
              </a:rPr>
              <a:t> </a:t>
            </a:r>
            <a:r>
              <a:rPr lang="en-US" sz="2800" dirty="0" err="1">
                <a:solidFill>
                  <a:schemeClr val="bg1"/>
                </a:solidFill>
                <a:highlight>
                  <a:srgbClr val="000000"/>
                </a:highlight>
              </a:rPr>
              <a:t>sağlamış</a:t>
            </a:r>
            <a:r>
              <a:rPr lang="en-US" sz="2800" dirty="0">
                <a:solidFill>
                  <a:schemeClr val="bg1"/>
                </a:solidFill>
                <a:highlight>
                  <a:srgbClr val="000000"/>
                </a:highlight>
              </a:rPr>
              <a:t>= </a:t>
            </a:r>
            <a:r>
              <a:rPr lang="en-US" sz="2800" dirty="0" err="1">
                <a:solidFill>
                  <a:schemeClr val="bg1"/>
                </a:solidFill>
                <a:highlight>
                  <a:srgbClr val="000000"/>
                </a:highlight>
              </a:rPr>
              <a:t>ilaç</a:t>
            </a:r>
            <a:r>
              <a:rPr lang="en-US" sz="2800" dirty="0">
                <a:solidFill>
                  <a:schemeClr val="bg1"/>
                </a:solidFill>
                <a:highlight>
                  <a:srgbClr val="000000"/>
                </a:highlight>
              </a:rPr>
              <a:t> </a:t>
            </a:r>
            <a:r>
              <a:rPr lang="en-US" sz="2800" dirty="0" err="1">
                <a:solidFill>
                  <a:schemeClr val="bg1"/>
                </a:solidFill>
                <a:highlight>
                  <a:srgbClr val="000000"/>
                </a:highlight>
              </a:rPr>
              <a:t>hedefi</a:t>
            </a:r>
            <a:endParaRPr lang="tr-TR" sz="1600" dirty="0">
              <a:solidFill>
                <a:schemeClr val="bg1"/>
              </a:solidFill>
              <a:highlight>
                <a:srgbClr val="000000"/>
              </a:highlight>
            </a:endParaRPr>
          </a:p>
        </p:txBody>
      </p:sp>
      <p:grpSp>
        <p:nvGrpSpPr>
          <p:cNvPr id="20" name="Group 19">
            <a:extLst>
              <a:ext uri="{FF2B5EF4-FFF2-40B4-BE49-F238E27FC236}">
                <a16:creationId xmlns:a16="http://schemas.microsoft.com/office/drawing/2014/main" id="{FBED46C3-F3B2-CEFF-A121-0B2041092741}"/>
              </a:ext>
            </a:extLst>
          </p:cNvPr>
          <p:cNvGrpSpPr/>
          <p:nvPr/>
        </p:nvGrpSpPr>
        <p:grpSpPr>
          <a:xfrm rot="16200000" flipH="1">
            <a:off x="2458686" y="4082555"/>
            <a:ext cx="3634011" cy="1097280"/>
            <a:chOff x="8230329" y="5360525"/>
            <a:chExt cx="3634011" cy="1097280"/>
          </a:xfrm>
        </p:grpSpPr>
        <p:sp>
          <p:nvSpPr>
            <p:cNvPr id="21" name="Rectangle 20">
              <a:extLst>
                <a:ext uri="{FF2B5EF4-FFF2-40B4-BE49-F238E27FC236}">
                  <a16:creationId xmlns:a16="http://schemas.microsoft.com/office/drawing/2014/main" id="{C5B6FE10-D2F5-1345-CCD0-27FBCB9297E1}"/>
                </a:ext>
              </a:extLst>
            </p:cNvPr>
            <p:cNvSpPr/>
            <p:nvPr/>
          </p:nvSpPr>
          <p:spPr>
            <a:xfrm rot="10800000" flipV="1">
              <a:off x="11772900"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3FCE458D-E616-1F9C-D8C4-C95057D6A612}"/>
                </a:ext>
              </a:extLst>
            </p:cNvPr>
            <p:cNvSpPr/>
            <p:nvPr/>
          </p:nvSpPr>
          <p:spPr>
            <a:xfrm flipH="1">
              <a:off x="8230329" y="6366364"/>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5133846C-E4BE-A827-65DF-4C27AA48F4FD}"/>
              </a:ext>
            </a:extLst>
          </p:cNvPr>
          <p:cNvGrpSpPr/>
          <p:nvPr/>
        </p:nvGrpSpPr>
        <p:grpSpPr>
          <a:xfrm rot="16200000" flipV="1">
            <a:off x="-701217" y="1737213"/>
            <a:ext cx="3643536" cy="1106806"/>
            <a:chOff x="8230329" y="5360525"/>
            <a:chExt cx="3643536" cy="1106806"/>
          </a:xfrm>
        </p:grpSpPr>
        <p:sp>
          <p:nvSpPr>
            <p:cNvPr id="24" name="Rectangle 23">
              <a:extLst>
                <a:ext uri="{FF2B5EF4-FFF2-40B4-BE49-F238E27FC236}">
                  <a16:creationId xmlns:a16="http://schemas.microsoft.com/office/drawing/2014/main" id="{FF6E86F0-FCAA-553E-EC7D-D33657CAE737}"/>
                </a:ext>
              </a:extLst>
            </p:cNvPr>
            <p:cNvSpPr/>
            <p:nvPr/>
          </p:nvSpPr>
          <p:spPr>
            <a:xfrm rot="10800000" flipV="1">
              <a:off x="11782425"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F5343E55-691A-7067-2C92-42448DC5C1C8}"/>
                </a:ext>
              </a:extLst>
            </p:cNvPr>
            <p:cNvSpPr/>
            <p:nvPr/>
          </p:nvSpPr>
          <p:spPr>
            <a:xfrm flipH="1">
              <a:off x="8230329" y="6375891"/>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7C053926-1E63-BF7D-8A8A-36480935FDAF}"/>
              </a:ext>
            </a:extLst>
          </p:cNvPr>
          <p:cNvSpPr txBox="1"/>
          <p:nvPr/>
        </p:nvSpPr>
        <p:spPr>
          <a:xfrm>
            <a:off x="8302207" y="5557368"/>
            <a:ext cx="3421844" cy="338554"/>
          </a:xfrm>
          <a:prstGeom prst="rect">
            <a:avLst/>
          </a:prstGeom>
          <a:noFill/>
        </p:spPr>
        <p:txBody>
          <a:bodyPr wrap="square">
            <a:spAutoFit/>
          </a:bodyPr>
          <a:lstStyle/>
          <a:p>
            <a:r>
              <a:rPr lang="en-US" sz="1600" dirty="0">
                <a:solidFill>
                  <a:schemeClr val="bg1"/>
                </a:solidFill>
              </a:rPr>
              <a:t>Karagöl et al. </a:t>
            </a:r>
            <a:r>
              <a:rPr lang="en-US" sz="1600" i="1" dirty="0">
                <a:solidFill>
                  <a:schemeClr val="bg1"/>
                </a:solidFill>
              </a:rPr>
              <a:t>Pharm Res </a:t>
            </a:r>
            <a:r>
              <a:rPr lang="en-US" sz="1600" dirty="0">
                <a:solidFill>
                  <a:schemeClr val="bg1"/>
                </a:solidFill>
              </a:rPr>
              <a:t>2024b</a:t>
            </a:r>
            <a:endParaRPr lang="en-TR" sz="1600" dirty="0"/>
          </a:p>
        </p:txBody>
      </p:sp>
      <p:pic>
        <p:nvPicPr>
          <p:cNvPr id="2" name="Picture 1">
            <a:extLst>
              <a:ext uri="{FF2B5EF4-FFF2-40B4-BE49-F238E27FC236}">
                <a16:creationId xmlns:a16="http://schemas.microsoft.com/office/drawing/2014/main" id="{771AE41A-DE52-5316-6C83-6BFCF7316E65}"/>
              </a:ext>
            </a:extLst>
          </p:cNvPr>
          <p:cNvPicPr>
            <a:picLocks noChangeAspect="1"/>
          </p:cNvPicPr>
          <p:nvPr/>
        </p:nvPicPr>
        <p:blipFill>
          <a:blip r:embed="rId2"/>
          <a:stretch>
            <a:fillRect/>
          </a:stretch>
        </p:blipFill>
        <p:spPr>
          <a:xfrm>
            <a:off x="6028216" y="962078"/>
            <a:ext cx="5352190" cy="4327683"/>
          </a:xfrm>
          <a:prstGeom prst="rect">
            <a:avLst/>
          </a:prstGeom>
        </p:spPr>
      </p:pic>
    </p:spTree>
    <p:extLst>
      <p:ext uri="{BB962C8B-B14F-4D97-AF65-F5344CB8AC3E}">
        <p14:creationId xmlns:p14="http://schemas.microsoft.com/office/powerpoint/2010/main" val="8404816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Diamond 20">
            <a:extLst>
              <a:ext uri="{FF2B5EF4-FFF2-40B4-BE49-F238E27FC236}">
                <a16:creationId xmlns:a16="http://schemas.microsoft.com/office/drawing/2014/main" id="{BC534616-0BCD-4067-8087-DE544782CB21}"/>
              </a:ext>
            </a:extLst>
          </p:cNvPr>
          <p:cNvSpPr/>
          <p:nvPr/>
        </p:nvSpPr>
        <p:spPr>
          <a:xfrm>
            <a:off x="9868654" y="749605"/>
            <a:ext cx="436586" cy="436586"/>
          </a:xfrm>
          <a:prstGeom prst="diamond">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2AB2AC16-42AE-4DD6-B958-37D751F8BBAF}"/>
              </a:ext>
            </a:extLst>
          </p:cNvPr>
          <p:cNvSpPr/>
          <p:nvPr/>
        </p:nvSpPr>
        <p:spPr>
          <a:xfrm rot="2740184">
            <a:off x="9120399" y="531312"/>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2EACE2C-F0BB-4B26-BDA0-E1B66FC049A7}"/>
              </a:ext>
            </a:extLst>
          </p:cNvPr>
          <p:cNvSpPr txBox="1"/>
          <p:nvPr/>
        </p:nvSpPr>
        <p:spPr>
          <a:xfrm>
            <a:off x="8467579" y="5291496"/>
            <a:ext cx="3675322" cy="1323439"/>
          </a:xfrm>
          <a:prstGeom prst="rect">
            <a:avLst/>
          </a:prstGeom>
          <a:solidFill>
            <a:schemeClr val="tx1"/>
          </a:solidFill>
        </p:spPr>
        <p:txBody>
          <a:bodyPr wrap="square" rtlCol="0" anchor="ctr">
            <a:spAutoFit/>
          </a:bodyPr>
          <a:lstStyle/>
          <a:p>
            <a:r>
              <a:rPr lang="en-US" altLang="ko-KR" sz="4000" b="1" dirty="0">
                <a:solidFill>
                  <a:schemeClr val="bg1"/>
                </a:solidFill>
                <a:highlight>
                  <a:srgbClr val="FF00FF"/>
                </a:highlight>
                <a:latin typeface="+mj-lt"/>
                <a:cs typeface="Arial" pitchFamily="34" charset="0"/>
              </a:rPr>
              <a:t>=</a:t>
            </a:r>
            <a:r>
              <a:rPr lang="en-US" altLang="ko-KR" sz="4000" b="1" dirty="0" err="1">
                <a:solidFill>
                  <a:schemeClr val="bg1"/>
                </a:solidFill>
                <a:highlight>
                  <a:srgbClr val="FF00FF"/>
                </a:highlight>
                <a:latin typeface="+mj-lt"/>
                <a:cs typeface="Arial" pitchFamily="34" charset="0"/>
              </a:rPr>
              <a:t>Matematiksel</a:t>
            </a:r>
            <a:r>
              <a:rPr lang="en-US" altLang="ko-KR" sz="4000" b="1" dirty="0">
                <a:solidFill>
                  <a:schemeClr val="bg1"/>
                </a:solidFill>
                <a:highlight>
                  <a:srgbClr val="FF00FF"/>
                </a:highlight>
                <a:latin typeface="+mj-lt"/>
                <a:cs typeface="Arial" pitchFamily="34" charset="0"/>
              </a:rPr>
              <a:t> </a:t>
            </a:r>
            <a:r>
              <a:rPr lang="en-US" altLang="ko-KR" sz="4000" b="1" dirty="0" err="1">
                <a:solidFill>
                  <a:schemeClr val="bg1"/>
                </a:solidFill>
                <a:highlight>
                  <a:srgbClr val="FF00FF"/>
                </a:highlight>
                <a:latin typeface="+mj-lt"/>
                <a:cs typeface="Arial" pitchFamily="34" charset="0"/>
              </a:rPr>
              <a:t>modelleme</a:t>
            </a:r>
            <a:endParaRPr lang="ko-KR" altLang="en-US" sz="4000" b="1" dirty="0">
              <a:solidFill>
                <a:schemeClr val="bg1"/>
              </a:solidFill>
              <a:highlight>
                <a:srgbClr val="FF00FF"/>
              </a:highlight>
              <a:latin typeface="+mj-lt"/>
              <a:cs typeface="Arial" pitchFamily="34" charset="0"/>
            </a:endParaRPr>
          </a:p>
        </p:txBody>
      </p:sp>
      <p:sp>
        <p:nvSpPr>
          <p:cNvPr id="4" name="TextBox 3">
            <a:extLst>
              <a:ext uri="{FF2B5EF4-FFF2-40B4-BE49-F238E27FC236}">
                <a16:creationId xmlns:a16="http://schemas.microsoft.com/office/drawing/2014/main" id="{B194A770-8EF3-77D2-50D8-F81B1E8D37B4}"/>
              </a:ext>
            </a:extLst>
          </p:cNvPr>
          <p:cNvSpPr txBox="1"/>
          <p:nvPr/>
        </p:nvSpPr>
        <p:spPr>
          <a:xfrm>
            <a:off x="489097" y="447527"/>
            <a:ext cx="8027581" cy="6001643"/>
          </a:xfrm>
          <a:prstGeom prst="rect">
            <a:avLst/>
          </a:prstGeom>
          <a:noFill/>
        </p:spPr>
        <p:txBody>
          <a:bodyPr wrap="square" rtlCol="0">
            <a:spAutoFit/>
          </a:bodyPr>
          <a:lstStyle/>
          <a:p>
            <a:r>
              <a:rPr lang="en-US" sz="2400" dirty="0" err="1">
                <a:solidFill>
                  <a:schemeClr val="bg1"/>
                </a:solidFill>
                <a:highlight>
                  <a:srgbClr val="000000"/>
                </a:highlight>
              </a:rPr>
              <a:t>Hücre</a:t>
            </a:r>
            <a:r>
              <a:rPr lang="en-US" sz="2400" dirty="0">
                <a:solidFill>
                  <a:schemeClr val="bg1"/>
                </a:solidFill>
                <a:highlight>
                  <a:srgbClr val="000000"/>
                </a:highlight>
              </a:rPr>
              <a:t> </a:t>
            </a:r>
            <a:r>
              <a:rPr lang="en-US" sz="2400" dirty="0" err="1">
                <a:solidFill>
                  <a:schemeClr val="bg1"/>
                </a:solidFill>
                <a:highlight>
                  <a:srgbClr val="000000"/>
                </a:highlight>
              </a:rPr>
              <a:t>Biyolojisi</a:t>
            </a:r>
            <a:r>
              <a:rPr lang="en-US" sz="2400" dirty="0">
                <a:solidFill>
                  <a:schemeClr val="bg1"/>
                </a:solidFill>
                <a:highlight>
                  <a:srgbClr val="000000"/>
                </a:highlight>
              </a:rPr>
              <a:t>:</a:t>
            </a:r>
          </a:p>
          <a:p>
            <a:r>
              <a:rPr lang="en-US" dirty="0">
                <a:solidFill>
                  <a:schemeClr val="bg1"/>
                </a:solidFill>
                <a:highlight>
                  <a:srgbClr val="000000"/>
                </a:highlight>
              </a:rPr>
              <a:t>	Protein interaction networks, Transcriptomics, Disease networks</a:t>
            </a:r>
          </a:p>
          <a:p>
            <a:endParaRPr lang="en-US" dirty="0">
              <a:solidFill>
                <a:schemeClr val="bg1"/>
              </a:solidFill>
              <a:highlight>
                <a:srgbClr val="000000"/>
              </a:highlight>
            </a:endParaRPr>
          </a:p>
          <a:p>
            <a:r>
              <a:rPr lang="en-US" sz="2400" dirty="0">
                <a:solidFill>
                  <a:schemeClr val="bg1"/>
                </a:solidFill>
                <a:highlight>
                  <a:srgbClr val="000000"/>
                </a:highlight>
              </a:rPr>
              <a:t>Structural Bioinformatics:</a:t>
            </a:r>
          </a:p>
          <a:p>
            <a:r>
              <a:rPr lang="en-US" dirty="0">
                <a:solidFill>
                  <a:schemeClr val="bg1"/>
                </a:solidFill>
                <a:highlight>
                  <a:srgbClr val="000000"/>
                </a:highlight>
              </a:rPr>
              <a:t>	Protein Structure Prediction, </a:t>
            </a:r>
            <a:r>
              <a:rPr lang="en-US" dirty="0" err="1">
                <a:solidFill>
                  <a:schemeClr val="bg1"/>
                </a:solidFill>
                <a:highlight>
                  <a:srgbClr val="000000"/>
                </a:highlight>
              </a:rPr>
              <a:t>Molacular</a:t>
            </a:r>
            <a:r>
              <a:rPr lang="en-US" dirty="0">
                <a:solidFill>
                  <a:schemeClr val="bg1"/>
                </a:solidFill>
                <a:highlight>
                  <a:srgbClr val="000000"/>
                </a:highlight>
              </a:rPr>
              <a:t> Modelling, RNA Stability</a:t>
            </a:r>
          </a:p>
          <a:p>
            <a:endParaRPr lang="en-US" dirty="0">
              <a:solidFill>
                <a:schemeClr val="bg1"/>
              </a:solidFill>
              <a:highlight>
                <a:srgbClr val="000000"/>
              </a:highlight>
            </a:endParaRPr>
          </a:p>
          <a:p>
            <a:r>
              <a:rPr lang="en-US" sz="2400" dirty="0" err="1">
                <a:solidFill>
                  <a:schemeClr val="bg1"/>
                </a:solidFill>
                <a:highlight>
                  <a:srgbClr val="000000"/>
                </a:highlight>
              </a:rPr>
              <a:t>Moleküler</a:t>
            </a:r>
            <a:r>
              <a:rPr lang="en-US" sz="2400" dirty="0">
                <a:solidFill>
                  <a:schemeClr val="bg1"/>
                </a:solidFill>
                <a:highlight>
                  <a:srgbClr val="000000"/>
                </a:highlight>
              </a:rPr>
              <a:t> </a:t>
            </a:r>
            <a:r>
              <a:rPr lang="en-US" sz="2400" dirty="0" err="1">
                <a:solidFill>
                  <a:schemeClr val="bg1"/>
                </a:solidFill>
                <a:highlight>
                  <a:srgbClr val="000000"/>
                </a:highlight>
              </a:rPr>
              <a:t>mekanik</a:t>
            </a:r>
            <a:r>
              <a:rPr lang="en-US" sz="2400" dirty="0">
                <a:solidFill>
                  <a:schemeClr val="bg1"/>
                </a:solidFill>
                <a:highlight>
                  <a:srgbClr val="000000"/>
                </a:highlight>
              </a:rPr>
              <a:t> &amp; </a:t>
            </a:r>
            <a:r>
              <a:rPr lang="en-US" sz="2400" dirty="0" err="1">
                <a:solidFill>
                  <a:schemeClr val="bg1"/>
                </a:solidFill>
                <a:highlight>
                  <a:srgbClr val="000000"/>
                </a:highlight>
              </a:rPr>
              <a:t>İlaç</a:t>
            </a:r>
            <a:r>
              <a:rPr lang="en-US" sz="2400" dirty="0">
                <a:solidFill>
                  <a:schemeClr val="bg1"/>
                </a:solidFill>
                <a:highlight>
                  <a:srgbClr val="000000"/>
                </a:highlight>
              </a:rPr>
              <a:t> </a:t>
            </a:r>
            <a:r>
              <a:rPr lang="en-US" sz="2400" dirty="0" err="1">
                <a:solidFill>
                  <a:schemeClr val="bg1"/>
                </a:solidFill>
                <a:highlight>
                  <a:srgbClr val="000000"/>
                </a:highlight>
              </a:rPr>
              <a:t>tasarımı</a:t>
            </a:r>
            <a:endParaRPr lang="en-US" sz="2000" dirty="0">
              <a:solidFill>
                <a:schemeClr val="bg1"/>
              </a:solidFill>
              <a:highlight>
                <a:srgbClr val="000000"/>
              </a:highlight>
            </a:endParaRPr>
          </a:p>
          <a:p>
            <a:endParaRPr lang="en-US" dirty="0">
              <a:solidFill>
                <a:schemeClr val="bg1"/>
              </a:solidFill>
              <a:highlight>
                <a:srgbClr val="000000"/>
              </a:highlight>
            </a:endParaRPr>
          </a:p>
          <a:p>
            <a:r>
              <a:rPr lang="en-US" sz="2400" dirty="0">
                <a:solidFill>
                  <a:schemeClr val="bg1"/>
                </a:solidFill>
                <a:highlight>
                  <a:srgbClr val="000000"/>
                </a:highlight>
              </a:rPr>
              <a:t>Genomics &amp; Sequence Analysis</a:t>
            </a:r>
          </a:p>
          <a:p>
            <a:r>
              <a:rPr lang="en-US" dirty="0">
                <a:solidFill>
                  <a:schemeClr val="bg1"/>
                </a:solidFill>
                <a:highlight>
                  <a:srgbClr val="000000"/>
                </a:highlight>
              </a:rPr>
              <a:t>	Gene prediction, Metagenomics, Comparative genomics</a:t>
            </a:r>
          </a:p>
          <a:p>
            <a:endParaRPr lang="en-US" dirty="0">
              <a:solidFill>
                <a:schemeClr val="bg1"/>
              </a:solidFill>
              <a:highlight>
                <a:srgbClr val="000000"/>
              </a:highlight>
            </a:endParaRPr>
          </a:p>
          <a:p>
            <a:r>
              <a:rPr lang="en-US" sz="2400" dirty="0">
                <a:solidFill>
                  <a:schemeClr val="bg1"/>
                </a:solidFill>
                <a:highlight>
                  <a:srgbClr val="000000"/>
                </a:highlight>
              </a:rPr>
              <a:t>Computational Immunology</a:t>
            </a:r>
          </a:p>
          <a:p>
            <a:r>
              <a:rPr lang="en-US" dirty="0">
                <a:solidFill>
                  <a:schemeClr val="bg1"/>
                </a:solidFill>
                <a:highlight>
                  <a:srgbClr val="000000"/>
                </a:highlight>
              </a:rPr>
              <a:t>	Epitope prediction, Antibody modeling, Host-pathogen interactions</a:t>
            </a:r>
          </a:p>
          <a:p>
            <a:endParaRPr lang="en-US" dirty="0">
              <a:solidFill>
                <a:schemeClr val="bg1"/>
              </a:solidFill>
              <a:highlight>
                <a:srgbClr val="000000"/>
              </a:highlight>
            </a:endParaRPr>
          </a:p>
          <a:p>
            <a:r>
              <a:rPr lang="en-US" sz="2400" dirty="0" err="1">
                <a:solidFill>
                  <a:schemeClr val="bg1"/>
                </a:solidFill>
                <a:highlight>
                  <a:srgbClr val="000000"/>
                </a:highlight>
              </a:rPr>
              <a:t>Evrimsel</a:t>
            </a:r>
            <a:r>
              <a:rPr lang="en-US" sz="2400" dirty="0">
                <a:solidFill>
                  <a:schemeClr val="bg1"/>
                </a:solidFill>
                <a:highlight>
                  <a:srgbClr val="000000"/>
                </a:highlight>
              </a:rPr>
              <a:t> </a:t>
            </a:r>
            <a:r>
              <a:rPr lang="en-US" sz="2400" dirty="0" err="1">
                <a:solidFill>
                  <a:schemeClr val="bg1"/>
                </a:solidFill>
                <a:highlight>
                  <a:srgbClr val="000000"/>
                </a:highlight>
              </a:rPr>
              <a:t>Biyoloji</a:t>
            </a:r>
            <a:r>
              <a:rPr lang="en-US" sz="2400" dirty="0">
                <a:solidFill>
                  <a:schemeClr val="bg1"/>
                </a:solidFill>
                <a:highlight>
                  <a:srgbClr val="000000"/>
                </a:highlight>
              </a:rPr>
              <a:t>: </a:t>
            </a:r>
          </a:p>
          <a:p>
            <a:r>
              <a:rPr lang="en-US" dirty="0">
                <a:solidFill>
                  <a:schemeClr val="bg1"/>
                </a:solidFill>
                <a:highlight>
                  <a:srgbClr val="000000"/>
                </a:highlight>
              </a:rPr>
              <a:t>	Molecular evolution, Ancestral reconstruction, Population dynamics</a:t>
            </a:r>
          </a:p>
          <a:p>
            <a:endParaRPr lang="en-US" dirty="0">
              <a:solidFill>
                <a:schemeClr val="bg1"/>
              </a:solidFill>
              <a:highlight>
                <a:srgbClr val="000000"/>
              </a:highlight>
            </a:endParaRPr>
          </a:p>
          <a:p>
            <a:r>
              <a:rPr lang="en-US" sz="2400" dirty="0" err="1">
                <a:solidFill>
                  <a:schemeClr val="bg1"/>
                </a:solidFill>
                <a:highlight>
                  <a:srgbClr val="000000"/>
                </a:highlight>
              </a:rPr>
              <a:t>Biyomatematik</a:t>
            </a:r>
            <a:r>
              <a:rPr lang="en-US" sz="2400" dirty="0">
                <a:solidFill>
                  <a:schemeClr val="bg1"/>
                </a:solidFill>
                <a:highlight>
                  <a:srgbClr val="000000"/>
                </a:highlight>
              </a:rPr>
              <a:t>: </a:t>
            </a:r>
          </a:p>
          <a:p>
            <a:r>
              <a:rPr lang="en-US" dirty="0">
                <a:solidFill>
                  <a:schemeClr val="bg1"/>
                </a:solidFill>
                <a:highlight>
                  <a:srgbClr val="000000"/>
                </a:highlight>
              </a:rPr>
              <a:t>	Stochastic modeling, Pattern formation</a:t>
            </a:r>
            <a:endParaRPr lang="en-TR" dirty="0">
              <a:solidFill>
                <a:schemeClr val="bg1"/>
              </a:solidFill>
              <a:highlight>
                <a:srgbClr val="000000"/>
              </a:highlight>
            </a:endParaRPr>
          </a:p>
        </p:txBody>
      </p:sp>
    </p:spTree>
    <p:extLst>
      <p:ext uri="{BB962C8B-B14F-4D97-AF65-F5344CB8AC3E}">
        <p14:creationId xmlns:p14="http://schemas.microsoft.com/office/powerpoint/2010/main" val="2116302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33A373A-42D4-3A23-A830-4576F1C9D368}"/>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4BD48081-5892-E29F-23A2-D6472FF6E4AC}"/>
              </a:ext>
            </a:extLst>
          </p:cNvPr>
          <p:cNvSpPr txBox="1"/>
          <p:nvPr/>
        </p:nvSpPr>
        <p:spPr>
          <a:xfrm>
            <a:off x="761469" y="1061210"/>
            <a:ext cx="3868540" cy="2492990"/>
          </a:xfrm>
          <a:prstGeom prst="rect">
            <a:avLst/>
          </a:prstGeom>
          <a:noFill/>
        </p:spPr>
        <p:txBody>
          <a:bodyPr wrap="square" rtlCol="0" anchor="ctr">
            <a:spAutoFit/>
          </a:bodyPr>
          <a:lstStyle/>
          <a:p>
            <a:r>
              <a:rPr lang="en-US" sz="3600" dirty="0">
                <a:solidFill>
                  <a:schemeClr val="bg1"/>
                </a:solidFill>
                <a:highlight>
                  <a:srgbClr val="000000"/>
                </a:highlight>
              </a:rPr>
              <a:t>Lipid </a:t>
            </a:r>
            <a:r>
              <a:rPr lang="en-US" sz="3600" dirty="0" err="1">
                <a:solidFill>
                  <a:schemeClr val="bg1"/>
                </a:solidFill>
                <a:highlight>
                  <a:srgbClr val="000000"/>
                </a:highlight>
              </a:rPr>
              <a:t>etkileşimleri</a:t>
            </a:r>
            <a:endParaRPr lang="en-US" sz="3600" dirty="0">
              <a:solidFill>
                <a:schemeClr val="bg1"/>
              </a:solidFill>
              <a:highlight>
                <a:srgbClr val="000000"/>
              </a:highlight>
            </a:endParaRPr>
          </a:p>
          <a:p>
            <a:endParaRPr lang="en-US" sz="3600" dirty="0">
              <a:solidFill>
                <a:schemeClr val="bg1"/>
              </a:solidFill>
              <a:highlight>
                <a:srgbClr val="000000"/>
              </a:highlight>
            </a:endParaRPr>
          </a:p>
          <a:p>
            <a:r>
              <a:rPr lang="en-US" sz="2800" dirty="0">
                <a:solidFill>
                  <a:schemeClr val="bg1"/>
                </a:solidFill>
                <a:highlight>
                  <a:srgbClr val="000000"/>
                </a:highlight>
              </a:rPr>
              <a:t>1000 </a:t>
            </a:r>
            <a:r>
              <a:rPr lang="en-US" sz="2800" dirty="0" err="1">
                <a:solidFill>
                  <a:schemeClr val="bg1"/>
                </a:solidFill>
                <a:highlight>
                  <a:srgbClr val="000000"/>
                </a:highlight>
              </a:rPr>
              <a:t>ve</a:t>
            </a:r>
            <a:r>
              <a:rPr lang="en-US" sz="2800" dirty="0">
                <a:solidFill>
                  <a:schemeClr val="bg1"/>
                </a:solidFill>
                <a:highlight>
                  <a:srgbClr val="000000"/>
                </a:highlight>
              </a:rPr>
              <a:t> 300 </a:t>
            </a:r>
            <a:r>
              <a:rPr lang="en-US" sz="2800" dirty="0" err="1">
                <a:solidFill>
                  <a:schemeClr val="bg1"/>
                </a:solidFill>
                <a:highlight>
                  <a:srgbClr val="000000"/>
                </a:highlight>
              </a:rPr>
              <a:t>nanosaniye</a:t>
            </a:r>
            <a:r>
              <a:rPr lang="en-US" sz="2800" dirty="0">
                <a:solidFill>
                  <a:schemeClr val="bg1"/>
                </a:solidFill>
                <a:highlight>
                  <a:srgbClr val="000000"/>
                </a:highlight>
              </a:rPr>
              <a:t> </a:t>
            </a:r>
            <a:r>
              <a:rPr lang="en-US" sz="2800" dirty="0" err="1">
                <a:solidFill>
                  <a:schemeClr val="bg1"/>
                </a:solidFill>
                <a:highlight>
                  <a:srgbClr val="000000"/>
                </a:highlight>
              </a:rPr>
              <a:t>çok</a:t>
            </a:r>
            <a:r>
              <a:rPr lang="en-US" sz="2800" dirty="0">
                <a:solidFill>
                  <a:schemeClr val="bg1"/>
                </a:solidFill>
                <a:highlight>
                  <a:srgbClr val="000000"/>
                </a:highlight>
              </a:rPr>
              <a:t> </a:t>
            </a:r>
            <a:r>
              <a:rPr lang="en-US" sz="2800" dirty="0" err="1">
                <a:solidFill>
                  <a:schemeClr val="bg1"/>
                </a:solidFill>
                <a:highlight>
                  <a:srgbClr val="000000"/>
                </a:highlight>
              </a:rPr>
              <a:t>katmanlı</a:t>
            </a:r>
            <a:r>
              <a:rPr lang="en-US" sz="2800" dirty="0">
                <a:solidFill>
                  <a:schemeClr val="bg1"/>
                </a:solidFill>
                <a:highlight>
                  <a:srgbClr val="000000"/>
                </a:highlight>
              </a:rPr>
              <a:t> </a:t>
            </a:r>
            <a:r>
              <a:rPr lang="tr-TR" sz="2800" dirty="0">
                <a:solidFill>
                  <a:schemeClr val="bg1"/>
                </a:solidFill>
                <a:highlight>
                  <a:srgbClr val="000000"/>
                </a:highlight>
              </a:rPr>
              <a:t>simülasyonlar</a:t>
            </a:r>
            <a:endParaRPr lang="tr-TR" sz="2400" dirty="0">
              <a:solidFill>
                <a:schemeClr val="bg1"/>
              </a:solidFill>
              <a:highlight>
                <a:srgbClr val="000000"/>
              </a:highlight>
            </a:endParaRPr>
          </a:p>
        </p:txBody>
      </p:sp>
      <p:grpSp>
        <p:nvGrpSpPr>
          <p:cNvPr id="20" name="Group 19">
            <a:extLst>
              <a:ext uri="{FF2B5EF4-FFF2-40B4-BE49-F238E27FC236}">
                <a16:creationId xmlns:a16="http://schemas.microsoft.com/office/drawing/2014/main" id="{8952B8E9-DB74-55B6-4555-D6CF3B693619}"/>
              </a:ext>
            </a:extLst>
          </p:cNvPr>
          <p:cNvGrpSpPr/>
          <p:nvPr/>
        </p:nvGrpSpPr>
        <p:grpSpPr>
          <a:xfrm rot="16200000" flipH="1">
            <a:off x="2458686" y="4082555"/>
            <a:ext cx="3634011" cy="1097280"/>
            <a:chOff x="8230329" y="5360525"/>
            <a:chExt cx="3634011" cy="1097280"/>
          </a:xfrm>
        </p:grpSpPr>
        <p:sp>
          <p:nvSpPr>
            <p:cNvPr id="21" name="Rectangle 20">
              <a:extLst>
                <a:ext uri="{FF2B5EF4-FFF2-40B4-BE49-F238E27FC236}">
                  <a16:creationId xmlns:a16="http://schemas.microsoft.com/office/drawing/2014/main" id="{570397CF-6390-3D62-5E6A-5BF0D0886A7C}"/>
                </a:ext>
              </a:extLst>
            </p:cNvPr>
            <p:cNvSpPr/>
            <p:nvPr/>
          </p:nvSpPr>
          <p:spPr>
            <a:xfrm rot="10800000" flipV="1">
              <a:off x="11772900"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34B47D5-79B5-D421-9FDF-48C2910CE8BA}"/>
                </a:ext>
              </a:extLst>
            </p:cNvPr>
            <p:cNvSpPr/>
            <p:nvPr/>
          </p:nvSpPr>
          <p:spPr>
            <a:xfrm flipH="1">
              <a:off x="8230329" y="6366364"/>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F839265A-3F5C-5C39-4B4F-05A82EB93E49}"/>
              </a:ext>
            </a:extLst>
          </p:cNvPr>
          <p:cNvGrpSpPr/>
          <p:nvPr/>
        </p:nvGrpSpPr>
        <p:grpSpPr>
          <a:xfrm rot="16200000" flipV="1">
            <a:off x="-701217" y="1737213"/>
            <a:ext cx="3643536" cy="1106806"/>
            <a:chOff x="8230329" y="5360525"/>
            <a:chExt cx="3643536" cy="1106806"/>
          </a:xfrm>
        </p:grpSpPr>
        <p:sp>
          <p:nvSpPr>
            <p:cNvPr id="24" name="Rectangle 23">
              <a:extLst>
                <a:ext uri="{FF2B5EF4-FFF2-40B4-BE49-F238E27FC236}">
                  <a16:creationId xmlns:a16="http://schemas.microsoft.com/office/drawing/2014/main" id="{3546D92F-FF7A-E7C7-70A3-B82B6EA37509}"/>
                </a:ext>
              </a:extLst>
            </p:cNvPr>
            <p:cNvSpPr/>
            <p:nvPr/>
          </p:nvSpPr>
          <p:spPr>
            <a:xfrm rot="10800000" flipV="1">
              <a:off x="11782425"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13FDE6D-779C-E407-76DD-D61AEC2AF96E}"/>
                </a:ext>
              </a:extLst>
            </p:cNvPr>
            <p:cNvSpPr/>
            <p:nvPr/>
          </p:nvSpPr>
          <p:spPr>
            <a:xfrm flipH="1">
              <a:off x="8230329" y="6375891"/>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869BAEDE-CCBC-9310-87B8-93C91BDAB8C8}"/>
              </a:ext>
            </a:extLst>
          </p:cNvPr>
          <p:cNvSpPr txBox="1"/>
          <p:nvPr/>
        </p:nvSpPr>
        <p:spPr>
          <a:xfrm>
            <a:off x="8528995" y="5863426"/>
            <a:ext cx="3421844" cy="584775"/>
          </a:xfrm>
          <a:prstGeom prst="rect">
            <a:avLst/>
          </a:prstGeom>
          <a:noFill/>
        </p:spPr>
        <p:txBody>
          <a:bodyPr wrap="square">
            <a:spAutoFit/>
          </a:bodyPr>
          <a:lstStyle/>
          <a:p>
            <a:r>
              <a:rPr lang="en-US" sz="1600" dirty="0">
                <a:solidFill>
                  <a:schemeClr val="bg1"/>
                </a:solidFill>
              </a:rPr>
              <a:t>Karagöl A &amp; Karagöl T &amp; Zhang S. </a:t>
            </a:r>
            <a:r>
              <a:rPr lang="en-US" sz="1600" i="1" dirty="0">
                <a:solidFill>
                  <a:schemeClr val="bg1"/>
                </a:solidFill>
              </a:rPr>
              <a:t>Pharm Res </a:t>
            </a:r>
            <a:r>
              <a:rPr lang="en-US" sz="1600" dirty="0">
                <a:solidFill>
                  <a:schemeClr val="bg1"/>
                </a:solidFill>
              </a:rPr>
              <a:t>2024a</a:t>
            </a:r>
            <a:endParaRPr lang="en-TR" sz="1600" dirty="0"/>
          </a:p>
        </p:txBody>
      </p:sp>
      <p:pic>
        <p:nvPicPr>
          <p:cNvPr id="7" name="Picture 6" descr="A magazine cover with a green flower&#10;&#10;Description automatically generated">
            <a:extLst>
              <a:ext uri="{FF2B5EF4-FFF2-40B4-BE49-F238E27FC236}">
                <a16:creationId xmlns:a16="http://schemas.microsoft.com/office/drawing/2014/main" id="{AB17BE82-FB7A-3AEE-26C1-CDF669F2BED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532346" y="468848"/>
            <a:ext cx="4082980" cy="5242992"/>
          </a:xfrm>
          <a:prstGeom prst="rect">
            <a:avLst/>
          </a:prstGeom>
        </p:spPr>
      </p:pic>
      <p:sp>
        <p:nvSpPr>
          <p:cNvPr id="4" name="TextBox 3">
            <a:extLst>
              <a:ext uri="{FF2B5EF4-FFF2-40B4-BE49-F238E27FC236}">
                <a16:creationId xmlns:a16="http://schemas.microsoft.com/office/drawing/2014/main" id="{91C08E18-70E2-3AD4-4FB3-07BF4E9D6271}"/>
              </a:ext>
            </a:extLst>
          </p:cNvPr>
          <p:cNvSpPr txBox="1"/>
          <p:nvPr/>
        </p:nvSpPr>
        <p:spPr>
          <a:xfrm>
            <a:off x="761469" y="3808818"/>
            <a:ext cx="3868540" cy="1015663"/>
          </a:xfrm>
          <a:prstGeom prst="rect">
            <a:avLst/>
          </a:prstGeom>
          <a:noFill/>
        </p:spPr>
        <p:txBody>
          <a:bodyPr wrap="square">
            <a:spAutoFit/>
          </a:bodyPr>
          <a:lstStyle/>
          <a:p>
            <a:r>
              <a:rPr lang="en-US" sz="2000" b="0" i="0" u="none" strike="noStrike" dirty="0" err="1">
                <a:solidFill>
                  <a:schemeClr val="bg1"/>
                </a:solidFill>
                <a:effectLst/>
                <a:highlight>
                  <a:srgbClr val="000000"/>
                </a:highlight>
                <a:latin typeface="-webkit-standard"/>
              </a:rPr>
              <a:t>Membran</a:t>
            </a:r>
            <a:r>
              <a:rPr lang="en-US" sz="2000" b="0" i="0" u="none" strike="noStrike" dirty="0">
                <a:solidFill>
                  <a:schemeClr val="bg1"/>
                </a:solidFill>
                <a:effectLst/>
                <a:highlight>
                  <a:srgbClr val="000000"/>
                </a:highlight>
                <a:latin typeface="-webkit-standard"/>
              </a:rPr>
              <a:t> </a:t>
            </a:r>
            <a:r>
              <a:rPr lang="en-US" sz="2000" b="0" i="0" u="none" strike="noStrike" dirty="0" err="1">
                <a:solidFill>
                  <a:schemeClr val="bg1"/>
                </a:solidFill>
                <a:effectLst/>
                <a:highlight>
                  <a:srgbClr val="000000"/>
                </a:highlight>
                <a:latin typeface="-webkit-standard"/>
              </a:rPr>
              <a:t>proteinlerinin</a:t>
            </a:r>
            <a:r>
              <a:rPr lang="en-US" sz="2000" b="0" i="0" u="none" strike="noStrike" dirty="0">
                <a:solidFill>
                  <a:schemeClr val="bg1"/>
                </a:solidFill>
                <a:effectLst/>
                <a:highlight>
                  <a:srgbClr val="000000"/>
                </a:highlight>
                <a:latin typeface="-webkit-standard"/>
              </a:rPr>
              <a:t> </a:t>
            </a:r>
            <a:r>
              <a:rPr lang="en-US" sz="2000" b="0" i="0" u="none" strike="noStrike" dirty="0" err="1">
                <a:solidFill>
                  <a:schemeClr val="bg1"/>
                </a:solidFill>
                <a:effectLst/>
                <a:highlight>
                  <a:srgbClr val="000000"/>
                </a:highlight>
                <a:latin typeface="-webkit-standard"/>
              </a:rPr>
              <a:t>yapısını</a:t>
            </a:r>
            <a:r>
              <a:rPr lang="en-US" sz="2000" b="0" i="0" u="none" strike="noStrike" dirty="0">
                <a:solidFill>
                  <a:schemeClr val="bg1"/>
                </a:solidFill>
                <a:effectLst/>
                <a:highlight>
                  <a:srgbClr val="000000"/>
                </a:highlight>
                <a:latin typeface="-webkit-standard"/>
              </a:rPr>
              <a:t> </a:t>
            </a:r>
            <a:r>
              <a:rPr lang="en-US" sz="2000" b="0" i="0" u="none" strike="noStrike" dirty="0" err="1">
                <a:solidFill>
                  <a:schemeClr val="bg1"/>
                </a:solidFill>
                <a:effectLst/>
                <a:highlight>
                  <a:srgbClr val="000000"/>
                </a:highlight>
                <a:latin typeface="-webkit-standard"/>
              </a:rPr>
              <a:t>ortaya</a:t>
            </a:r>
            <a:r>
              <a:rPr lang="en-US" sz="2000" b="0" i="0" u="none" strike="noStrike" dirty="0">
                <a:solidFill>
                  <a:schemeClr val="bg1"/>
                </a:solidFill>
                <a:effectLst/>
                <a:highlight>
                  <a:srgbClr val="000000"/>
                </a:highlight>
                <a:latin typeface="-webkit-standard"/>
              </a:rPr>
              <a:t> </a:t>
            </a:r>
            <a:r>
              <a:rPr lang="en-US" sz="2000" b="0" i="0" u="none" strike="noStrike" dirty="0" err="1">
                <a:solidFill>
                  <a:schemeClr val="bg1"/>
                </a:solidFill>
                <a:effectLst/>
                <a:highlight>
                  <a:srgbClr val="000000"/>
                </a:highlight>
                <a:latin typeface="-webkit-standard"/>
              </a:rPr>
              <a:t>çıkarmak</a:t>
            </a:r>
            <a:r>
              <a:rPr lang="en-US" sz="2000" b="0" i="0" u="none" strike="noStrike" dirty="0">
                <a:solidFill>
                  <a:schemeClr val="bg1"/>
                </a:solidFill>
                <a:effectLst/>
                <a:highlight>
                  <a:srgbClr val="000000"/>
                </a:highlight>
                <a:latin typeface="-webkit-standard"/>
              </a:rPr>
              <a:t> </a:t>
            </a:r>
            <a:r>
              <a:rPr lang="en-US" sz="2000" dirty="0" err="1">
                <a:solidFill>
                  <a:schemeClr val="bg1"/>
                </a:solidFill>
                <a:highlight>
                  <a:srgbClr val="000000"/>
                </a:highlight>
                <a:latin typeface="-webkit-standard"/>
              </a:rPr>
              <a:t>güncel</a:t>
            </a:r>
            <a:r>
              <a:rPr lang="en-US" sz="2000" dirty="0">
                <a:solidFill>
                  <a:schemeClr val="bg1"/>
                </a:solidFill>
                <a:highlight>
                  <a:srgbClr val="000000"/>
                </a:highlight>
                <a:latin typeface="-webkit-standard"/>
              </a:rPr>
              <a:t> </a:t>
            </a:r>
            <a:r>
              <a:rPr lang="en-US" sz="2000" dirty="0" err="1">
                <a:solidFill>
                  <a:schemeClr val="bg1"/>
                </a:solidFill>
                <a:highlight>
                  <a:srgbClr val="000000"/>
                </a:highlight>
                <a:latin typeface="-webkit-standard"/>
              </a:rPr>
              <a:t>bilimin</a:t>
            </a:r>
            <a:r>
              <a:rPr lang="en-US" sz="2000" b="0" i="0" u="none" strike="noStrike" dirty="0">
                <a:solidFill>
                  <a:schemeClr val="bg1"/>
                </a:solidFill>
                <a:effectLst/>
                <a:highlight>
                  <a:srgbClr val="000000"/>
                </a:highlight>
                <a:latin typeface="-webkit-standard"/>
              </a:rPr>
              <a:t> </a:t>
            </a:r>
            <a:r>
              <a:rPr lang="en-US" sz="2000" b="0" i="0" u="none" strike="noStrike" dirty="0" err="1">
                <a:solidFill>
                  <a:schemeClr val="bg1"/>
                </a:solidFill>
                <a:effectLst/>
                <a:highlight>
                  <a:srgbClr val="000000"/>
                </a:highlight>
                <a:latin typeface="-webkit-standard"/>
              </a:rPr>
              <a:t>en</a:t>
            </a:r>
            <a:r>
              <a:rPr lang="en-US" sz="2000" b="0" i="0" u="none" strike="noStrike" dirty="0">
                <a:solidFill>
                  <a:schemeClr val="bg1"/>
                </a:solidFill>
                <a:effectLst/>
                <a:highlight>
                  <a:srgbClr val="000000"/>
                </a:highlight>
                <a:latin typeface="-webkit-standard"/>
              </a:rPr>
              <a:t> </a:t>
            </a:r>
            <a:r>
              <a:rPr lang="en-US" sz="2000" b="0" i="0" u="none" strike="noStrike" dirty="0" err="1">
                <a:solidFill>
                  <a:schemeClr val="bg1"/>
                </a:solidFill>
                <a:effectLst/>
                <a:highlight>
                  <a:srgbClr val="000000"/>
                </a:highlight>
                <a:latin typeface="-webkit-standard"/>
              </a:rPr>
              <a:t>önemli</a:t>
            </a:r>
            <a:r>
              <a:rPr lang="en-US" sz="2000" b="0" i="0" u="none" strike="noStrike" dirty="0">
                <a:solidFill>
                  <a:schemeClr val="bg1"/>
                </a:solidFill>
                <a:effectLst/>
                <a:highlight>
                  <a:srgbClr val="000000"/>
                </a:highlight>
                <a:latin typeface="-webkit-standard"/>
              </a:rPr>
              <a:t> </a:t>
            </a:r>
            <a:r>
              <a:rPr lang="en-US" sz="2000" b="0" i="0" u="none" strike="noStrike" dirty="0" err="1">
                <a:solidFill>
                  <a:schemeClr val="bg1"/>
                </a:solidFill>
                <a:effectLst/>
                <a:highlight>
                  <a:srgbClr val="000000"/>
                </a:highlight>
                <a:latin typeface="-webkit-standard"/>
              </a:rPr>
              <a:t>problemlerinden</a:t>
            </a:r>
            <a:r>
              <a:rPr lang="en-US" sz="2000" b="0" i="0" u="none" strike="noStrike" dirty="0">
                <a:solidFill>
                  <a:schemeClr val="bg1"/>
                </a:solidFill>
                <a:effectLst/>
                <a:highlight>
                  <a:srgbClr val="000000"/>
                </a:highlight>
                <a:latin typeface="-webkit-standard"/>
              </a:rPr>
              <a:t> </a:t>
            </a:r>
            <a:r>
              <a:rPr lang="en-US" sz="2000" b="0" i="0" u="none" strike="noStrike" dirty="0" err="1">
                <a:solidFill>
                  <a:schemeClr val="bg1"/>
                </a:solidFill>
                <a:effectLst/>
                <a:highlight>
                  <a:srgbClr val="000000"/>
                </a:highlight>
                <a:latin typeface="-webkit-standard"/>
              </a:rPr>
              <a:t>biridir</a:t>
            </a:r>
            <a:r>
              <a:rPr lang="en-US" sz="2000" b="0" i="0" u="none" strike="noStrike" dirty="0">
                <a:solidFill>
                  <a:schemeClr val="bg1"/>
                </a:solidFill>
                <a:effectLst/>
                <a:highlight>
                  <a:srgbClr val="000000"/>
                </a:highlight>
                <a:latin typeface="-webkit-standard"/>
              </a:rPr>
              <a:t>.</a:t>
            </a:r>
            <a:endParaRPr lang="en-TR" sz="2000" dirty="0">
              <a:solidFill>
                <a:schemeClr val="bg1"/>
              </a:solidFill>
              <a:highlight>
                <a:srgbClr val="000000"/>
              </a:highlight>
            </a:endParaRPr>
          </a:p>
        </p:txBody>
      </p:sp>
    </p:spTree>
    <p:extLst>
      <p:ext uri="{BB962C8B-B14F-4D97-AF65-F5344CB8AC3E}">
        <p14:creationId xmlns:p14="http://schemas.microsoft.com/office/powerpoint/2010/main" val="368817565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A2AA01-3DC9-4A28-823A-8F7C28372A83}"/>
            </a:ext>
          </a:extLst>
        </p:cNvPr>
        <p:cNvGrpSpPr/>
        <p:nvPr/>
      </p:nvGrpSpPr>
      <p:grpSpPr>
        <a:xfrm>
          <a:off x="0" y="0"/>
          <a:ext cx="0" cy="0"/>
          <a:chOff x="0" y="0"/>
          <a:chExt cx="0" cy="0"/>
        </a:xfrm>
      </p:grpSpPr>
      <p:grpSp>
        <p:nvGrpSpPr>
          <p:cNvPr id="23" name="Group 22">
            <a:extLst>
              <a:ext uri="{FF2B5EF4-FFF2-40B4-BE49-F238E27FC236}">
                <a16:creationId xmlns:a16="http://schemas.microsoft.com/office/drawing/2014/main" id="{1ADC3E05-9135-2693-D7C4-DD47283495ED}"/>
              </a:ext>
            </a:extLst>
          </p:cNvPr>
          <p:cNvGrpSpPr/>
          <p:nvPr/>
        </p:nvGrpSpPr>
        <p:grpSpPr>
          <a:xfrm rot="16200000" flipV="1">
            <a:off x="-701217" y="1737213"/>
            <a:ext cx="3643536" cy="1106806"/>
            <a:chOff x="8230329" y="5360525"/>
            <a:chExt cx="3643536" cy="1106806"/>
          </a:xfrm>
        </p:grpSpPr>
        <p:sp>
          <p:nvSpPr>
            <p:cNvPr id="24" name="Rectangle 23">
              <a:extLst>
                <a:ext uri="{FF2B5EF4-FFF2-40B4-BE49-F238E27FC236}">
                  <a16:creationId xmlns:a16="http://schemas.microsoft.com/office/drawing/2014/main" id="{8C375069-A2D6-89F7-DA61-2C6DF1A254C0}"/>
                </a:ext>
              </a:extLst>
            </p:cNvPr>
            <p:cNvSpPr/>
            <p:nvPr/>
          </p:nvSpPr>
          <p:spPr>
            <a:xfrm rot="10800000" flipV="1">
              <a:off x="11782425"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42E85EB6-8DAB-9BEE-9DA4-0A8373E9EA22}"/>
                </a:ext>
              </a:extLst>
            </p:cNvPr>
            <p:cNvSpPr/>
            <p:nvPr/>
          </p:nvSpPr>
          <p:spPr>
            <a:xfrm flipH="1">
              <a:off x="8230329" y="6375891"/>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B6B17455-462F-944E-33EB-76A19C9D305B}"/>
              </a:ext>
            </a:extLst>
          </p:cNvPr>
          <p:cNvSpPr txBox="1"/>
          <p:nvPr/>
        </p:nvSpPr>
        <p:spPr>
          <a:xfrm>
            <a:off x="8528995" y="5863426"/>
            <a:ext cx="3421844" cy="584775"/>
          </a:xfrm>
          <a:prstGeom prst="rect">
            <a:avLst/>
          </a:prstGeom>
          <a:noFill/>
        </p:spPr>
        <p:txBody>
          <a:bodyPr wrap="square">
            <a:spAutoFit/>
          </a:bodyPr>
          <a:lstStyle/>
          <a:p>
            <a:r>
              <a:rPr lang="en-US" sz="1600" dirty="0">
                <a:solidFill>
                  <a:schemeClr val="bg1"/>
                </a:solidFill>
              </a:rPr>
              <a:t>Karagöl A &amp; Karagöl T &amp; Zhang S. </a:t>
            </a:r>
            <a:r>
              <a:rPr lang="en-US" sz="1600" i="1" dirty="0">
                <a:solidFill>
                  <a:schemeClr val="bg1"/>
                </a:solidFill>
              </a:rPr>
              <a:t>Pharm Res </a:t>
            </a:r>
            <a:r>
              <a:rPr lang="en-US" sz="1600" dirty="0">
                <a:solidFill>
                  <a:schemeClr val="bg1"/>
                </a:solidFill>
              </a:rPr>
              <a:t>2024a</a:t>
            </a:r>
            <a:endParaRPr lang="en-TR" sz="1600" dirty="0"/>
          </a:p>
        </p:txBody>
      </p:sp>
      <p:pic>
        <p:nvPicPr>
          <p:cNvPr id="2" name="Picture 1">
            <a:extLst>
              <a:ext uri="{FF2B5EF4-FFF2-40B4-BE49-F238E27FC236}">
                <a16:creationId xmlns:a16="http://schemas.microsoft.com/office/drawing/2014/main" id="{5C837456-0F12-DA53-DAB9-3A9B362CF087}"/>
              </a:ext>
            </a:extLst>
          </p:cNvPr>
          <p:cNvPicPr>
            <a:picLocks noChangeAspect="1"/>
          </p:cNvPicPr>
          <p:nvPr/>
        </p:nvPicPr>
        <p:blipFill>
          <a:blip r:embed="rId2"/>
          <a:stretch>
            <a:fillRect/>
          </a:stretch>
        </p:blipFill>
        <p:spPr>
          <a:xfrm>
            <a:off x="2718833" y="636859"/>
            <a:ext cx="6754333" cy="5226567"/>
          </a:xfrm>
          <a:prstGeom prst="rect">
            <a:avLst/>
          </a:prstGeom>
        </p:spPr>
      </p:pic>
    </p:spTree>
    <p:extLst>
      <p:ext uri="{BB962C8B-B14F-4D97-AF65-F5344CB8AC3E}">
        <p14:creationId xmlns:p14="http://schemas.microsoft.com/office/powerpoint/2010/main" val="6039076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69F69A-926F-4D2E-8DB5-DA969C42B120}"/>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B124F90E-874B-13F2-658B-D1E94F425F3B}"/>
              </a:ext>
            </a:extLst>
          </p:cNvPr>
          <p:cNvSpPr txBox="1"/>
          <p:nvPr/>
        </p:nvSpPr>
        <p:spPr>
          <a:xfrm>
            <a:off x="864349" y="724655"/>
            <a:ext cx="3868540" cy="3539430"/>
          </a:xfrm>
          <a:prstGeom prst="rect">
            <a:avLst/>
          </a:prstGeom>
          <a:noFill/>
        </p:spPr>
        <p:txBody>
          <a:bodyPr wrap="square" rtlCol="0" anchor="ctr">
            <a:spAutoFit/>
          </a:bodyPr>
          <a:lstStyle/>
          <a:p>
            <a:r>
              <a:rPr lang="en-US" sz="3600" dirty="0">
                <a:solidFill>
                  <a:schemeClr val="bg1"/>
                </a:solidFill>
                <a:highlight>
                  <a:srgbClr val="000000"/>
                </a:highlight>
              </a:rPr>
              <a:t>Large-scale </a:t>
            </a:r>
            <a:r>
              <a:rPr lang="en-US" sz="3600" dirty="0" err="1">
                <a:solidFill>
                  <a:schemeClr val="bg1"/>
                </a:solidFill>
                <a:highlight>
                  <a:srgbClr val="000000"/>
                </a:highlight>
              </a:rPr>
              <a:t>Molaküler</a:t>
            </a:r>
            <a:r>
              <a:rPr lang="en-US" sz="3600" dirty="0">
                <a:solidFill>
                  <a:schemeClr val="bg1"/>
                </a:solidFill>
                <a:highlight>
                  <a:srgbClr val="000000"/>
                </a:highlight>
              </a:rPr>
              <a:t> </a:t>
            </a:r>
            <a:r>
              <a:rPr lang="en-US" sz="3600" dirty="0" err="1">
                <a:solidFill>
                  <a:schemeClr val="bg1"/>
                </a:solidFill>
                <a:highlight>
                  <a:srgbClr val="000000"/>
                </a:highlight>
              </a:rPr>
              <a:t>mekanik</a:t>
            </a:r>
            <a:r>
              <a:rPr lang="en-US" sz="3600" dirty="0">
                <a:solidFill>
                  <a:schemeClr val="bg1"/>
                </a:solidFill>
                <a:highlight>
                  <a:srgbClr val="000000"/>
                </a:highlight>
              </a:rPr>
              <a:t>:</a:t>
            </a:r>
          </a:p>
          <a:p>
            <a:endParaRPr lang="en-US" sz="3600" dirty="0">
              <a:solidFill>
                <a:schemeClr val="bg1"/>
              </a:solidFill>
              <a:highlight>
                <a:srgbClr val="000000"/>
              </a:highlight>
            </a:endParaRPr>
          </a:p>
          <a:p>
            <a:r>
              <a:rPr lang="en-US" sz="2000" dirty="0">
                <a:solidFill>
                  <a:schemeClr val="bg1"/>
                </a:solidFill>
                <a:highlight>
                  <a:srgbClr val="000000"/>
                </a:highlight>
              </a:rPr>
              <a:t>Protein-protein </a:t>
            </a:r>
            <a:r>
              <a:rPr lang="en-US" sz="2000" dirty="0" err="1">
                <a:solidFill>
                  <a:schemeClr val="bg1"/>
                </a:solidFill>
                <a:highlight>
                  <a:srgbClr val="000000"/>
                </a:highlight>
              </a:rPr>
              <a:t>etkileşimleri</a:t>
            </a:r>
            <a:r>
              <a:rPr lang="en-US" sz="2000" dirty="0">
                <a:solidFill>
                  <a:schemeClr val="bg1"/>
                </a:solidFill>
                <a:highlight>
                  <a:srgbClr val="000000"/>
                </a:highlight>
              </a:rPr>
              <a:t> </a:t>
            </a:r>
            <a:r>
              <a:rPr lang="en-US" sz="2000" dirty="0" err="1">
                <a:solidFill>
                  <a:schemeClr val="bg1"/>
                </a:solidFill>
                <a:highlight>
                  <a:srgbClr val="000000"/>
                </a:highlight>
              </a:rPr>
              <a:t>hesaplamaları</a:t>
            </a:r>
            <a:endParaRPr lang="en-US" sz="2000" dirty="0">
              <a:solidFill>
                <a:schemeClr val="bg1"/>
              </a:solidFill>
              <a:highlight>
                <a:srgbClr val="000000"/>
              </a:highlight>
            </a:endParaRPr>
          </a:p>
          <a:p>
            <a:r>
              <a:rPr lang="en-US" sz="2000" dirty="0">
                <a:solidFill>
                  <a:schemeClr val="bg1"/>
                </a:solidFill>
                <a:highlight>
                  <a:srgbClr val="000000"/>
                </a:highlight>
              </a:rPr>
              <a:t>2020’lerde </a:t>
            </a:r>
            <a:r>
              <a:rPr lang="en-US" sz="2000" dirty="0" err="1">
                <a:solidFill>
                  <a:schemeClr val="bg1"/>
                </a:solidFill>
                <a:highlight>
                  <a:srgbClr val="000000"/>
                </a:highlight>
              </a:rPr>
              <a:t>artan</a:t>
            </a:r>
            <a:r>
              <a:rPr lang="en-US" sz="2000" dirty="0">
                <a:solidFill>
                  <a:schemeClr val="bg1"/>
                </a:solidFill>
                <a:highlight>
                  <a:srgbClr val="000000"/>
                </a:highlight>
              </a:rPr>
              <a:t> </a:t>
            </a:r>
            <a:r>
              <a:rPr lang="en-US" sz="2000" dirty="0" err="1">
                <a:solidFill>
                  <a:schemeClr val="bg1"/>
                </a:solidFill>
                <a:highlight>
                  <a:srgbClr val="000000"/>
                </a:highlight>
              </a:rPr>
              <a:t>işlem</a:t>
            </a:r>
            <a:r>
              <a:rPr lang="en-US" sz="2000" dirty="0">
                <a:solidFill>
                  <a:schemeClr val="bg1"/>
                </a:solidFill>
                <a:highlight>
                  <a:srgbClr val="000000"/>
                </a:highlight>
              </a:rPr>
              <a:t> </a:t>
            </a:r>
            <a:r>
              <a:rPr lang="en-US" sz="2000" dirty="0" err="1">
                <a:solidFill>
                  <a:schemeClr val="bg1"/>
                </a:solidFill>
                <a:highlight>
                  <a:srgbClr val="000000"/>
                </a:highlight>
              </a:rPr>
              <a:t>güçleri</a:t>
            </a:r>
            <a:r>
              <a:rPr lang="en-US" sz="2000" dirty="0">
                <a:solidFill>
                  <a:schemeClr val="bg1"/>
                </a:solidFill>
                <a:highlight>
                  <a:srgbClr val="000000"/>
                </a:highlight>
              </a:rPr>
              <a:t> </a:t>
            </a:r>
            <a:r>
              <a:rPr lang="en-US" sz="2000" dirty="0" err="1">
                <a:solidFill>
                  <a:schemeClr val="bg1"/>
                </a:solidFill>
                <a:highlight>
                  <a:srgbClr val="000000"/>
                </a:highlight>
              </a:rPr>
              <a:t>ile</a:t>
            </a:r>
            <a:r>
              <a:rPr lang="en-US" sz="2000" dirty="0">
                <a:solidFill>
                  <a:schemeClr val="bg1"/>
                </a:solidFill>
                <a:highlight>
                  <a:srgbClr val="000000"/>
                </a:highlight>
              </a:rPr>
              <a:t> </a:t>
            </a:r>
            <a:r>
              <a:rPr lang="en-US" sz="2000" dirty="0" err="1">
                <a:solidFill>
                  <a:schemeClr val="bg1"/>
                </a:solidFill>
                <a:highlight>
                  <a:srgbClr val="000000"/>
                </a:highlight>
              </a:rPr>
              <a:t>mümkün</a:t>
            </a:r>
            <a:r>
              <a:rPr lang="en-US" sz="2000" dirty="0">
                <a:solidFill>
                  <a:schemeClr val="bg1"/>
                </a:solidFill>
                <a:highlight>
                  <a:srgbClr val="000000"/>
                </a:highlight>
              </a:rPr>
              <a:t> hale </a:t>
            </a:r>
            <a:r>
              <a:rPr lang="en-US" sz="2000" dirty="0" err="1">
                <a:solidFill>
                  <a:schemeClr val="bg1"/>
                </a:solidFill>
                <a:highlight>
                  <a:srgbClr val="000000"/>
                </a:highlight>
              </a:rPr>
              <a:t>geldi</a:t>
            </a:r>
            <a:r>
              <a:rPr lang="en-US" sz="2000" dirty="0">
                <a:solidFill>
                  <a:schemeClr val="bg1"/>
                </a:solidFill>
                <a:highlight>
                  <a:srgbClr val="000000"/>
                </a:highlight>
              </a:rPr>
              <a:t>.</a:t>
            </a:r>
            <a:endParaRPr lang="en-US" dirty="0">
              <a:solidFill>
                <a:schemeClr val="bg1"/>
              </a:solidFill>
              <a:highlight>
                <a:srgbClr val="000000"/>
              </a:highlight>
            </a:endParaRPr>
          </a:p>
        </p:txBody>
      </p:sp>
      <p:grpSp>
        <p:nvGrpSpPr>
          <p:cNvPr id="20" name="Group 19">
            <a:extLst>
              <a:ext uri="{FF2B5EF4-FFF2-40B4-BE49-F238E27FC236}">
                <a16:creationId xmlns:a16="http://schemas.microsoft.com/office/drawing/2014/main" id="{FF84063B-85FF-B4D7-DEFE-4C097B3DC0E4}"/>
              </a:ext>
            </a:extLst>
          </p:cNvPr>
          <p:cNvGrpSpPr/>
          <p:nvPr/>
        </p:nvGrpSpPr>
        <p:grpSpPr>
          <a:xfrm rot="16200000" flipH="1">
            <a:off x="2458686" y="4082555"/>
            <a:ext cx="3634011" cy="1097280"/>
            <a:chOff x="8230329" y="5360525"/>
            <a:chExt cx="3634011" cy="1097280"/>
          </a:xfrm>
        </p:grpSpPr>
        <p:sp>
          <p:nvSpPr>
            <p:cNvPr id="21" name="Rectangle 20">
              <a:extLst>
                <a:ext uri="{FF2B5EF4-FFF2-40B4-BE49-F238E27FC236}">
                  <a16:creationId xmlns:a16="http://schemas.microsoft.com/office/drawing/2014/main" id="{27AC6469-6082-18D0-BA7F-9BEF0BB7A011}"/>
                </a:ext>
              </a:extLst>
            </p:cNvPr>
            <p:cNvSpPr/>
            <p:nvPr/>
          </p:nvSpPr>
          <p:spPr>
            <a:xfrm rot="10800000" flipV="1">
              <a:off x="11772900"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DC6CC709-E300-FC9D-81C7-B0CEC8BD58EC}"/>
                </a:ext>
              </a:extLst>
            </p:cNvPr>
            <p:cNvSpPr/>
            <p:nvPr/>
          </p:nvSpPr>
          <p:spPr>
            <a:xfrm flipH="1">
              <a:off x="8230329" y="6366364"/>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4166192B-6E99-3BA2-B3FA-25D5C0D7C8C5}"/>
              </a:ext>
            </a:extLst>
          </p:cNvPr>
          <p:cNvGrpSpPr/>
          <p:nvPr/>
        </p:nvGrpSpPr>
        <p:grpSpPr>
          <a:xfrm rot="16200000" flipV="1">
            <a:off x="-701217" y="1737213"/>
            <a:ext cx="3643536" cy="1106806"/>
            <a:chOff x="8230329" y="5360525"/>
            <a:chExt cx="3643536" cy="1106806"/>
          </a:xfrm>
        </p:grpSpPr>
        <p:sp>
          <p:nvSpPr>
            <p:cNvPr id="24" name="Rectangle 23">
              <a:extLst>
                <a:ext uri="{FF2B5EF4-FFF2-40B4-BE49-F238E27FC236}">
                  <a16:creationId xmlns:a16="http://schemas.microsoft.com/office/drawing/2014/main" id="{43E1F60C-6CB2-466F-D48B-7B9CA796C1A5}"/>
                </a:ext>
              </a:extLst>
            </p:cNvPr>
            <p:cNvSpPr/>
            <p:nvPr/>
          </p:nvSpPr>
          <p:spPr>
            <a:xfrm rot="10800000" flipV="1">
              <a:off x="11782425"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C5D93EB7-A38A-6E80-3E31-82A7A7A9FCBD}"/>
                </a:ext>
              </a:extLst>
            </p:cNvPr>
            <p:cNvSpPr/>
            <p:nvPr/>
          </p:nvSpPr>
          <p:spPr>
            <a:xfrm flipH="1">
              <a:off x="8230329" y="6375891"/>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096DB06F-EC16-51C7-26C1-BDFF91BBD803}"/>
              </a:ext>
            </a:extLst>
          </p:cNvPr>
          <p:cNvSpPr txBox="1"/>
          <p:nvPr/>
        </p:nvSpPr>
        <p:spPr>
          <a:xfrm>
            <a:off x="8589286" y="5599898"/>
            <a:ext cx="3421844" cy="338554"/>
          </a:xfrm>
          <a:prstGeom prst="rect">
            <a:avLst/>
          </a:prstGeom>
          <a:noFill/>
        </p:spPr>
        <p:txBody>
          <a:bodyPr wrap="square">
            <a:spAutoFit/>
          </a:bodyPr>
          <a:lstStyle/>
          <a:p>
            <a:r>
              <a:rPr lang="en-US" sz="1600" dirty="0">
                <a:solidFill>
                  <a:schemeClr val="bg1"/>
                </a:solidFill>
              </a:rPr>
              <a:t>Karagöl et al. </a:t>
            </a:r>
            <a:r>
              <a:rPr lang="en-US" sz="1600" i="1" dirty="0">
                <a:solidFill>
                  <a:schemeClr val="bg1"/>
                </a:solidFill>
              </a:rPr>
              <a:t>Pharm Res </a:t>
            </a:r>
            <a:r>
              <a:rPr lang="en-US" sz="1600" dirty="0">
                <a:solidFill>
                  <a:schemeClr val="bg1"/>
                </a:solidFill>
              </a:rPr>
              <a:t>2024b</a:t>
            </a:r>
            <a:endParaRPr lang="en-TR" sz="1600" dirty="0"/>
          </a:p>
        </p:txBody>
      </p:sp>
      <p:pic>
        <p:nvPicPr>
          <p:cNvPr id="7" name="Picture 6" descr="A blue and yellow spirals&#10;&#10;Description automatically generated with medium confidence">
            <a:extLst>
              <a:ext uri="{FF2B5EF4-FFF2-40B4-BE49-F238E27FC236}">
                <a16:creationId xmlns:a16="http://schemas.microsoft.com/office/drawing/2014/main" id="{6ED55B65-961C-C911-9BA5-50FFEA35883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5689" y="1376624"/>
            <a:ext cx="4361299" cy="4104752"/>
          </a:xfrm>
          <a:prstGeom prst="rect">
            <a:avLst/>
          </a:prstGeom>
        </p:spPr>
      </p:pic>
    </p:spTree>
    <p:extLst>
      <p:ext uri="{BB962C8B-B14F-4D97-AF65-F5344CB8AC3E}">
        <p14:creationId xmlns:p14="http://schemas.microsoft.com/office/powerpoint/2010/main" val="1011292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9EE66-239D-ED35-9267-CBA371E91371}"/>
            </a:ext>
          </a:extLst>
        </p:cNvPr>
        <p:cNvGrpSpPr/>
        <p:nvPr/>
      </p:nvGrpSpPr>
      <p:grpSpPr>
        <a:xfrm>
          <a:off x="0" y="0"/>
          <a:ext cx="0" cy="0"/>
          <a:chOff x="0" y="0"/>
          <a:chExt cx="0" cy="0"/>
        </a:xfrm>
      </p:grpSpPr>
      <p:sp>
        <p:nvSpPr>
          <p:cNvPr id="19" name="TextBox 18">
            <a:extLst>
              <a:ext uri="{FF2B5EF4-FFF2-40B4-BE49-F238E27FC236}">
                <a16:creationId xmlns:a16="http://schemas.microsoft.com/office/drawing/2014/main" id="{AD65F1F0-7783-4667-AF8D-3EEAA0F3DCBD}"/>
              </a:ext>
            </a:extLst>
          </p:cNvPr>
          <p:cNvSpPr txBox="1"/>
          <p:nvPr/>
        </p:nvSpPr>
        <p:spPr>
          <a:xfrm>
            <a:off x="864350" y="1285943"/>
            <a:ext cx="3868540" cy="3416320"/>
          </a:xfrm>
          <a:prstGeom prst="rect">
            <a:avLst/>
          </a:prstGeom>
          <a:noFill/>
        </p:spPr>
        <p:txBody>
          <a:bodyPr wrap="square" rtlCol="0" anchor="ctr">
            <a:spAutoFit/>
          </a:bodyPr>
          <a:lstStyle/>
          <a:p>
            <a:r>
              <a:rPr lang="en-US" sz="4000" dirty="0" err="1">
                <a:solidFill>
                  <a:schemeClr val="bg1"/>
                </a:solidFill>
                <a:highlight>
                  <a:srgbClr val="000000"/>
                </a:highlight>
              </a:rPr>
              <a:t>Sinirbilim</a:t>
            </a:r>
            <a:r>
              <a:rPr lang="en-US" sz="4000" dirty="0">
                <a:solidFill>
                  <a:schemeClr val="bg1"/>
                </a:solidFill>
                <a:highlight>
                  <a:srgbClr val="000000"/>
                </a:highlight>
              </a:rPr>
              <a:t> </a:t>
            </a:r>
            <a:r>
              <a:rPr lang="en-US" sz="4000" dirty="0" err="1">
                <a:solidFill>
                  <a:schemeClr val="bg1"/>
                </a:solidFill>
                <a:highlight>
                  <a:srgbClr val="000000"/>
                </a:highlight>
              </a:rPr>
              <a:t>uygulamaları</a:t>
            </a:r>
            <a:r>
              <a:rPr lang="en-US" sz="4000" dirty="0">
                <a:solidFill>
                  <a:schemeClr val="bg1"/>
                </a:solidFill>
                <a:highlight>
                  <a:srgbClr val="000000"/>
                </a:highlight>
              </a:rPr>
              <a:t>:</a:t>
            </a:r>
          </a:p>
          <a:p>
            <a:endParaRPr lang="en-US" sz="4000" dirty="0">
              <a:solidFill>
                <a:schemeClr val="bg1"/>
              </a:solidFill>
              <a:highlight>
                <a:srgbClr val="000000"/>
              </a:highlight>
            </a:endParaRPr>
          </a:p>
          <a:p>
            <a:r>
              <a:rPr lang="en-US" sz="2400" dirty="0" err="1">
                <a:solidFill>
                  <a:schemeClr val="bg1"/>
                </a:solidFill>
                <a:highlight>
                  <a:srgbClr val="000000"/>
                </a:highlight>
              </a:rPr>
              <a:t>Amloyid</a:t>
            </a:r>
            <a:r>
              <a:rPr lang="en-US" sz="2400" dirty="0">
                <a:solidFill>
                  <a:schemeClr val="bg1"/>
                </a:solidFill>
                <a:highlight>
                  <a:srgbClr val="000000"/>
                </a:highlight>
              </a:rPr>
              <a:t> </a:t>
            </a:r>
            <a:r>
              <a:rPr lang="en-US" sz="2400" dirty="0" err="1">
                <a:solidFill>
                  <a:schemeClr val="bg1"/>
                </a:solidFill>
                <a:highlight>
                  <a:srgbClr val="000000"/>
                </a:highlight>
              </a:rPr>
              <a:t>oluşumunu</a:t>
            </a:r>
            <a:r>
              <a:rPr lang="en-US" sz="2400" dirty="0">
                <a:solidFill>
                  <a:schemeClr val="bg1"/>
                </a:solidFill>
                <a:highlight>
                  <a:srgbClr val="000000"/>
                </a:highlight>
              </a:rPr>
              <a:t> </a:t>
            </a:r>
            <a:r>
              <a:rPr lang="en-US" sz="2400" dirty="0" err="1">
                <a:solidFill>
                  <a:schemeClr val="bg1"/>
                </a:solidFill>
                <a:highlight>
                  <a:srgbClr val="000000"/>
                </a:highlight>
              </a:rPr>
              <a:t>simüle</a:t>
            </a:r>
            <a:r>
              <a:rPr lang="en-US" sz="2400" dirty="0">
                <a:solidFill>
                  <a:schemeClr val="bg1"/>
                </a:solidFill>
                <a:highlight>
                  <a:srgbClr val="000000"/>
                </a:highlight>
              </a:rPr>
              <a:t> </a:t>
            </a:r>
            <a:r>
              <a:rPr lang="en-US" sz="2400" dirty="0" err="1">
                <a:solidFill>
                  <a:schemeClr val="bg1"/>
                </a:solidFill>
                <a:highlight>
                  <a:srgbClr val="000000"/>
                </a:highlight>
              </a:rPr>
              <a:t>etmek</a:t>
            </a:r>
            <a:r>
              <a:rPr lang="en-US" sz="2400" dirty="0">
                <a:solidFill>
                  <a:schemeClr val="bg1"/>
                </a:solidFill>
                <a:highlight>
                  <a:srgbClr val="000000"/>
                </a:highlight>
              </a:rPr>
              <a:t> </a:t>
            </a:r>
            <a:r>
              <a:rPr lang="en-US" sz="2400" dirty="0" err="1">
                <a:solidFill>
                  <a:schemeClr val="bg1"/>
                </a:solidFill>
                <a:highlight>
                  <a:srgbClr val="000000"/>
                </a:highlight>
              </a:rPr>
              <a:t>sistemin</a:t>
            </a:r>
            <a:r>
              <a:rPr lang="en-US" sz="2400" dirty="0">
                <a:solidFill>
                  <a:schemeClr val="bg1"/>
                </a:solidFill>
                <a:highlight>
                  <a:srgbClr val="000000"/>
                </a:highlight>
              </a:rPr>
              <a:t> </a:t>
            </a:r>
            <a:r>
              <a:rPr lang="en-US" sz="2400" dirty="0" err="1">
                <a:solidFill>
                  <a:schemeClr val="bg1"/>
                </a:solidFill>
                <a:highlight>
                  <a:srgbClr val="000000"/>
                </a:highlight>
              </a:rPr>
              <a:t>kompleksliği</a:t>
            </a:r>
            <a:r>
              <a:rPr lang="en-US" sz="2400" dirty="0">
                <a:solidFill>
                  <a:schemeClr val="bg1"/>
                </a:solidFill>
                <a:highlight>
                  <a:srgbClr val="000000"/>
                </a:highlight>
              </a:rPr>
              <a:t> </a:t>
            </a:r>
            <a:r>
              <a:rPr lang="en-US" sz="2400" dirty="0" err="1">
                <a:solidFill>
                  <a:schemeClr val="bg1"/>
                </a:solidFill>
                <a:highlight>
                  <a:srgbClr val="000000"/>
                </a:highlight>
              </a:rPr>
              <a:t>nedeniyle</a:t>
            </a:r>
            <a:r>
              <a:rPr lang="en-US" sz="2400" dirty="0">
                <a:solidFill>
                  <a:schemeClr val="bg1"/>
                </a:solidFill>
                <a:highlight>
                  <a:srgbClr val="000000"/>
                </a:highlight>
              </a:rPr>
              <a:t> </a:t>
            </a:r>
            <a:r>
              <a:rPr lang="en-US" sz="2400" dirty="0" err="1">
                <a:solidFill>
                  <a:schemeClr val="bg1"/>
                </a:solidFill>
                <a:highlight>
                  <a:srgbClr val="000000"/>
                </a:highlight>
              </a:rPr>
              <a:t>mümkün</a:t>
            </a:r>
            <a:r>
              <a:rPr lang="en-US" sz="2400" dirty="0">
                <a:solidFill>
                  <a:schemeClr val="bg1"/>
                </a:solidFill>
                <a:highlight>
                  <a:srgbClr val="000000"/>
                </a:highlight>
              </a:rPr>
              <a:t> </a:t>
            </a:r>
            <a:r>
              <a:rPr lang="en-US" sz="2400" dirty="0" err="1">
                <a:solidFill>
                  <a:schemeClr val="bg1"/>
                </a:solidFill>
                <a:highlight>
                  <a:srgbClr val="000000"/>
                </a:highlight>
              </a:rPr>
              <a:t>gözükmüyordu</a:t>
            </a:r>
            <a:r>
              <a:rPr lang="en-US" sz="2400" dirty="0">
                <a:solidFill>
                  <a:schemeClr val="bg1"/>
                </a:solidFill>
                <a:highlight>
                  <a:srgbClr val="000000"/>
                </a:highlight>
              </a:rPr>
              <a:t>.</a:t>
            </a:r>
            <a:endParaRPr lang="en-US" sz="2000" dirty="0">
              <a:solidFill>
                <a:schemeClr val="bg1"/>
              </a:solidFill>
              <a:highlight>
                <a:srgbClr val="000000"/>
              </a:highlight>
            </a:endParaRPr>
          </a:p>
        </p:txBody>
      </p:sp>
      <p:grpSp>
        <p:nvGrpSpPr>
          <p:cNvPr id="20" name="Group 19">
            <a:extLst>
              <a:ext uri="{FF2B5EF4-FFF2-40B4-BE49-F238E27FC236}">
                <a16:creationId xmlns:a16="http://schemas.microsoft.com/office/drawing/2014/main" id="{A586504F-677F-36AB-ABA7-7CDCACC02ECA}"/>
              </a:ext>
            </a:extLst>
          </p:cNvPr>
          <p:cNvGrpSpPr/>
          <p:nvPr/>
        </p:nvGrpSpPr>
        <p:grpSpPr>
          <a:xfrm rot="16200000" flipH="1">
            <a:off x="2458686" y="4082555"/>
            <a:ext cx="3634011" cy="1097280"/>
            <a:chOff x="8230329" y="5360525"/>
            <a:chExt cx="3634011" cy="1097280"/>
          </a:xfrm>
        </p:grpSpPr>
        <p:sp>
          <p:nvSpPr>
            <p:cNvPr id="21" name="Rectangle 20">
              <a:extLst>
                <a:ext uri="{FF2B5EF4-FFF2-40B4-BE49-F238E27FC236}">
                  <a16:creationId xmlns:a16="http://schemas.microsoft.com/office/drawing/2014/main" id="{6501951D-F254-2E8D-2AA9-AB056FD2DC0F}"/>
                </a:ext>
              </a:extLst>
            </p:cNvPr>
            <p:cNvSpPr/>
            <p:nvPr/>
          </p:nvSpPr>
          <p:spPr>
            <a:xfrm rot="10800000" flipV="1">
              <a:off x="11772900"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1DF907A5-0149-5CDA-D4AB-697575436AE2}"/>
                </a:ext>
              </a:extLst>
            </p:cNvPr>
            <p:cNvSpPr/>
            <p:nvPr/>
          </p:nvSpPr>
          <p:spPr>
            <a:xfrm flipH="1">
              <a:off x="8230329" y="6366364"/>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3" name="Group 22">
            <a:extLst>
              <a:ext uri="{FF2B5EF4-FFF2-40B4-BE49-F238E27FC236}">
                <a16:creationId xmlns:a16="http://schemas.microsoft.com/office/drawing/2014/main" id="{180839D5-03FC-5134-C522-580924642696}"/>
              </a:ext>
            </a:extLst>
          </p:cNvPr>
          <p:cNvGrpSpPr/>
          <p:nvPr/>
        </p:nvGrpSpPr>
        <p:grpSpPr>
          <a:xfrm rot="16200000" flipV="1">
            <a:off x="-701217" y="1737213"/>
            <a:ext cx="3643536" cy="1106806"/>
            <a:chOff x="8230329" y="5360525"/>
            <a:chExt cx="3643536" cy="1106806"/>
          </a:xfrm>
        </p:grpSpPr>
        <p:sp>
          <p:nvSpPr>
            <p:cNvPr id="24" name="Rectangle 23">
              <a:extLst>
                <a:ext uri="{FF2B5EF4-FFF2-40B4-BE49-F238E27FC236}">
                  <a16:creationId xmlns:a16="http://schemas.microsoft.com/office/drawing/2014/main" id="{BCCA0C50-A76A-FA8C-995A-749606FE8A04}"/>
                </a:ext>
              </a:extLst>
            </p:cNvPr>
            <p:cNvSpPr/>
            <p:nvPr/>
          </p:nvSpPr>
          <p:spPr>
            <a:xfrm rot="10800000" flipV="1">
              <a:off x="11782425" y="5360525"/>
              <a:ext cx="91440" cy="10972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Rectangle 24">
              <a:extLst>
                <a:ext uri="{FF2B5EF4-FFF2-40B4-BE49-F238E27FC236}">
                  <a16:creationId xmlns:a16="http://schemas.microsoft.com/office/drawing/2014/main" id="{577EC186-B9E2-7EB7-9CAD-26CCFA925E50}"/>
                </a:ext>
              </a:extLst>
            </p:cNvPr>
            <p:cNvSpPr/>
            <p:nvPr/>
          </p:nvSpPr>
          <p:spPr>
            <a:xfrm flipH="1">
              <a:off x="8230329" y="6375891"/>
              <a:ext cx="3634011" cy="914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 name="TextBox 2">
            <a:extLst>
              <a:ext uri="{FF2B5EF4-FFF2-40B4-BE49-F238E27FC236}">
                <a16:creationId xmlns:a16="http://schemas.microsoft.com/office/drawing/2014/main" id="{24AED52C-1DD9-64B2-DAC4-A4CCE9E31467}"/>
              </a:ext>
            </a:extLst>
          </p:cNvPr>
          <p:cNvSpPr txBox="1"/>
          <p:nvPr/>
        </p:nvSpPr>
        <p:spPr>
          <a:xfrm>
            <a:off x="7845123" y="5238155"/>
            <a:ext cx="3421844" cy="584775"/>
          </a:xfrm>
          <a:prstGeom prst="rect">
            <a:avLst/>
          </a:prstGeom>
          <a:noFill/>
        </p:spPr>
        <p:txBody>
          <a:bodyPr wrap="square">
            <a:spAutoFit/>
          </a:bodyPr>
          <a:lstStyle/>
          <a:p>
            <a:r>
              <a:rPr lang="en-US" sz="1600" dirty="0">
                <a:solidFill>
                  <a:schemeClr val="bg1"/>
                </a:solidFill>
              </a:rPr>
              <a:t>Karagöl A &amp; Karagöl T. </a:t>
            </a:r>
            <a:r>
              <a:rPr lang="en-US" sz="1600" i="1" dirty="0">
                <a:solidFill>
                  <a:schemeClr val="bg1"/>
                </a:solidFill>
              </a:rPr>
              <a:t>Unpublished Work</a:t>
            </a:r>
            <a:endParaRPr lang="en-TR" sz="1600" i="1" dirty="0"/>
          </a:p>
        </p:txBody>
      </p:sp>
      <p:pic>
        <p:nvPicPr>
          <p:cNvPr id="6" name="Picture 5" descr="A close-up of a colorful object&#10;&#10;Description automatically generated">
            <a:extLst>
              <a:ext uri="{FF2B5EF4-FFF2-40B4-BE49-F238E27FC236}">
                <a16:creationId xmlns:a16="http://schemas.microsoft.com/office/drawing/2014/main" id="{BF3BA6FF-C3DA-3CFF-41B9-9BB8D3C6EA8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61451" y="1903700"/>
            <a:ext cx="4534224" cy="3050599"/>
          </a:xfrm>
          <a:prstGeom prst="rect">
            <a:avLst/>
          </a:prstGeom>
        </p:spPr>
      </p:pic>
      <p:pic>
        <p:nvPicPr>
          <p:cNvPr id="2" name="Picture 2" descr="No Photography Symbol Sign">
            <a:extLst>
              <a:ext uri="{FF2B5EF4-FFF2-40B4-BE49-F238E27FC236}">
                <a16:creationId xmlns:a16="http://schemas.microsoft.com/office/drawing/2014/main" id="{9E847780-DB44-9CAA-139D-6CB64712B7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66967" y="5068027"/>
            <a:ext cx="925033" cy="9250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217930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reeform: Shape 7">
            <a:extLst>
              <a:ext uri="{FF2B5EF4-FFF2-40B4-BE49-F238E27FC236}">
                <a16:creationId xmlns:a16="http://schemas.microsoft.com/office/drawing/2014/main" id="{C1DF6041-30D7-4270-BDA7-38E3CFAF23C2}"/>
              </a:ext>
            </a:extLst>
          </p:cNvPr>
          <p:cNvSpPr/>
          <p:nvPr/>
        </p:nvSpPr>
        <p:spPr>
          <a:xfrm>
            <a:off x="317990" y="316523"/>
            <a:ext cx="11556022" cy="6224954"/>
          </a:xfrm>
          <a:custGeom>
            <a:avLst/>
            <a:gdLst>
              <a:gd name="connsiteX0" fmla="*/ 0 w 11556022"/>
              <a:gd name="connsiteY0" fmla="*/ 0 h 6224954"/>
              <a:gd name="connsiteX1" fmla="*/ 738419 w 11556022"/>
              <a:gd name="connsiteY1" fmla="*/ 0 h 6224954"/>
              <a:gd name="connsiteX2" fmla="*/ 760357 w 11556022"/>
              <a:gd name="connsiteY2" fmla="*/ 57145 h 6224954"/>
              <a:gd name="connsiteX3" fmla="*/ 57145 w 11556022"/>
              <a:gd name="connsiteY3" fmla="*/ 57145 h 6224954"/>
              <a:gd name="connsiteX4" fmla="*/ 57145 w 11556022"/>
              <a:gd name="connsiteY4" fmla="*/ 6167809 h 6224954"/>
              <a:gd name="connsiteX5" fmla="*/ 11498877 w 11556022"/>
              <a:gd name="connsiteY5" fmla="*/ 6167809 h 6224954"/>
              <a:gd name="connsiteX6" fmla="*/ 11498877 w 11556022"/>
              <a:gd name="connsiteY6" fmla="*/ 57145 h 6224954"/>
              <a:gd name="connsiteX7" fmla="*/ 2587418 w 11556022"/>
              <a:gd name="connsiteY7" fmla="*/ 57145 h 6224954"/>
              <a:gd name="connsiteX8" fmla="*/ 2625031 w 11556022"/>
              <a:gd name="connsiteY8" fmla="*/ 0 h 6224954"/>
              <a:gd name="connsiteX9" fmla="*/ 11556022 w 11556022"/>
              <a:gd name="connsiteY9" fmla="*/ 0 h 6224954"/>
              <a:gd name="connsiteX10" fmla="*/ 11556022 w 11556022"/>
              <a:gd name="connsiteY10" fmla="*/ 6224954 h 6224954"/>
              <a:gd name="connsiteX11" fmla="*/ 0 w 11556022"/>
              <a:gd name="connsiteY11" fmla="*/ 6224954 h 622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6022" h="6224954">
                <a:moveTo>
                  <a:pt x="0" y="0"/>
                </a:moveTo>
                <a:lnTo>
                  <a:pt x="738419" y="0"/>
                </a:lnTo>
                <a:lnTo>
                  <a:pt x="760357" y="57145"/>
                </a:lnTo>
                <a:lnTo>
                  <a:pt x="57145" y="57145"/>
                </a:lnTo>
                <a:lnTo>
                  <a:pt x="57145" y="6167809"/>
                </a:lnTo>
                <a:lnTo>
                  <a:pt x="11498877" y="6167809"/>
                </a:lnTo>
                <a:lnTo>
                  <a:pt x="11498877" y="57145"/>
                </a:lnTo>
                <a:lnTo>
                  <a:pt x="2587418" y="57145"/>
                </a:lnTo>
                <a:lnTo>
                  <a:pt x="2625031" y="0"/>
                </a:lnTo>
                <a:lnTo>
                  <a:pt x="11556022" y="0"/>
                </a:lnTo>
                <a:lnTo>
                  <a:pt x="11556022" y="6224954"/>
                </a:lnTo>
                <a:lnTo>
                  <a:pt x="0" y="62249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TextBox 52">
            <a:extLst>
              <a:ext uri="{FF2B5EF4-FFF2-40B4-BE49-F238E27FC236}">
                <a16:creationId xmlns:a16="http://schemas.microsoft.com/office/drawing/2014/main" id="{26C63E72-41AA-42A3-84C5-A1393DD28197}"/>
              </a:ext>
            </a:extLst>
          </p:cNvPr>
          <p:cNvSpPr txBox="1"/>
          <p:nvPr/>
        </p:nvSpPr>
        <p:spPr>
          <a:xfrm>
            <a:off x="3221666" y="733647"/>
            <a:ext cx="8137996" cy="1200329"/>
          </a:xfrm>
          <a:prstGeom prst="rect">
            <a:avLst/>
          </a:prstGeom>
          <a:noFill/>
        </p:spPr>
        <p:txBody>
          <a:bodyPr wrap="square" rtlCol="0">
            <a:spAutoFit/>
          </a:bodyPr>
          <a:lstStyle/>
          <a:p>
            <a:r>
              <a:rPr lang="en-US" altLang="ko-KR" sz="3600" b="1" dirty="0" err="1">
                <a:solidFill>
                  <a:schemeClr val="accent1"/>
                </a:solidFill>
                <a:cs typeface="Arial" pitchFamily="34" charset="0"/>
              </a:rPr>
              <a:t>Evrimsel</a:t>
            </a:r>
            <a:r>
              <a:rPr lang="en-US" altLang="ko-KR" sz="3600" b="1" dirty="0">
                <a:solidFill>
                  <a:schemeClr val="accent1"/>
                </a:solidFill>
                <a:cs typeface="Arial" pitchFamily="34" charset="0"/>
              </a:rPr>
              <a:t> </a:t>
            </a:r>
            <a:r>
              <a:rPr lang="en-US" altLang="ko-KR" sz="3600" b="1" dirty="0" err="1">
                <a:solidFill>
                  <a:schemeClr val="accent1"/>
                </a:solidFill>
                <a:cs typeface="Arial" pitchFamily="34" charset="0"/>
              </a:rPr>
              <a:t>Biyolojinin</a:t>
            </a:r>
            <a:r>
              <a:rPr lang="en-US" altLang="ko-KR" sz="3600" b="1" dirty="0">
                <a:solidFill>
                  <a:schemeClr val="accent1"/>
                </a:solidFill>
                <a:cs typeface="Arial" pitchFamily="34" charset="0"/>
              </a:rPr>
              <a:t> </a:t>
            </a:r>
            <a:r>
              <a:rPr lang="en-US" altLang="ko-KR" sz="3600" b="1" dirty="0" err="1">
                <a:solidFill>
                  <a:schemeClr val="accent1"/>
                </a:solidFill>
                <a:cs typeface="Arial" pitchFamily="34" charset="0"/>
              </a:rPr>
              <a:t>geri</a:t>
            </a:r>
            <a:r>
              <a:rPr lang="en-US" altLang="ko-KR" sz="3600" b="1" dirty="0">
                <a:solidFill>
                  <a:schemeClr val="accent1"/>
                </a:solidFill>
                <a:cs typeface="Arial" pitchFamily="34" charset="0"/>
              </a:rPr>
              <a:t> </a:t>
            </a:r>
            <a:r>
              <a:rPr lang="en-US" altLang="ko-KR" sz="3600" b="1" dirty="0" err="1">
                <a:solidFill>
                  <a:schemeClr val="accent1"/>
                </a:solidFill>
                <a:cs typeface="Arial" pitchFamily="34" charset="0"/>
              </a:rPr>
              <a:t>dönüşü</a:t>
            </a:r>
            <a:r>
              <a:rPr lang="en-US" altLang="ko-KR" sz="3600" b="1" dirty="0">
                <a:solidFill>
                  <a:schemeClr val="accent1"/>
                </a:solidFill>
                <a:cs typeface="Arial" pitchFamily="34" charset="0"/>
              </a:rPr>
              <a:t> </a:t>
            </a:r>
          </a:p>
          <a:p>
            <a:r>
              <a:rPr lang="en-US" altLang="ko-KR" sz="3600" b="1" dirty="0">
                <a:solidFill>
                  <a:schemeClr val="accent1"/>
                </a:solidFill>
                <a:cs typeface="Arial" pitchFamily="34" charset="0"/>
              </a:rPr>
              <a:t>2024 Nobel </a:t>
            </a:r>
            <a:r>
              <a:rPr lang="en-US" altLang="ko-KR" sz="3600" b="1" dirty="0" err="1">
                <a:solidFill>
                  <a:schemeClr val="accent1"/>
                </a:solidFill>
                <a:cs typeface="Arial" pitchFamily="34" charset="0"/>
              </a:rPr>
              <a:t>Ödülü</a:t>
            </a:r>
            <a:endParaRPr lang="ko-KR" altLang="en-US" sz="3600" b="1" dirty="0">
              <a:solidFill>
                <a:schemeClr val="accent1"/>
              </a:solidFill>
              <a:cs typeface="Arial" pitchFamily="34" charset="0"/>
            </a:endParaRPr>
          </a:p>
        </p:txBody>
      </p:sp>
      <p:sp>
        <p:nvSpPr>
          <p:cNvPr id="54" name="TextBox 53">
            <a:extLst>
              <a:ext uri="{FF2B5EF4-FFF2-40B4-BE49-F238E27FC236}">
                <a16:creationId xmlns:a16="http://schemas.microsoft.com/office/drawing/2014/main" id="{A9820B6A-8883-4103-ACD0-0773D440CA96}"/>
              </a:ext>
            </a:extLst>
          </p:cNvPr>
          <p:cNvSpPr txBox="1"/>
          <p:nvPr/>
        </p:nvSpPr>
        <p:spPr>
          <a:xfrm>
            <a:off x="2945219" y="2587027"/>
            <a:ext cx="8591107" cy="2123658"/>
          </a:xfrm>
          <a:prstGeom prst="rect">
            <a:avLst/>
          </a:prstGeom>
          <a:noFill/>
        </p:spPr>
        <p:txBody>
          <a:bodyPr wrap="square" rtlCol="0">
            <a:spAutoFit/>
          </a:bodyPr>
          <a:lstStyle/>
          <a:p>
            <a:r>
              <a:rPr lang="en-US" altLang="ko-KR" sz="3200" dirty="0" err="1">
                <a:solidFill>
                  <a:schemeClr val="bg1"/>
                </a:solidFill>
                <a:cs typeface="Arial" pitchFamily="34" charset="0"/>
              </a:rPr>
              <a:t>Elimizde</a:t>
            </a:r>
            <a:r>
              <a:rPr lang="en-US" altLang="ko-KR" sz="3200" dirty="0">
                <a:solidFill>
                  <a:schemeClr val="bg1"/>
                </a:solidFill>
                <a:cs typeface="Arial" pitchFamily="34" charset="0"/>
              </a:rPr>
              <a:t> </a:t>
            </a:r>
            <a:r>
              <a:rPr lang="en-US" altLang="ko-KR" sz="3200" dirty="0" err="1">
                <a:solidFill>
                  <a:schemeClr val="bg1"/>
                </a:solidFill>
                <a:cs typeface="Arial" pitchFamily="34" charset="0"/>
              </a:rPr>
              <a:t>proteinin</a:t>
            </a:r>
            <a:r>
              <a:rPr lang="en-US" altLang="ko-KR" sz="3200" dirty="0">
                <a:solidFill>
                  <a:schemeClr val="bg1"/>
                </a:solidFill>
                <a:cs typeface="Arial" pitchFamily="34" charset="0"/>
              </a:rPr>
              <a:t> </a:t>
            </a:r>
            <a:r>
              <a:rPr lang="en-US" altLang="ko-KR" sz="3200" dirty="0" err="1">
                <a:solidFill>
                  <a:schemeClr val="bg1"/>
                </a:solidFill>
                <a:cs typeface="Arial" pitchFamily="34" charset="0"/>
              </a:rPr>
              <a:t>yapısı</a:t>
            </a:r>
            <a:r>
              <a:rPr lang="en-US" altLang="ko-KR" sz="3200" dirty="0">
                <a:solidFill>
                  <a:schemeClr val="bg1"/>
                </a:solidFill>
                <a:cs typeface="Arial" pitchFamily="34" charset="0"/>
              </a:rPr>
              <a:t> </a:t>
            </a:r>
            <a:r>
              <a:rPr lang="en-US" altLang="ko-KR" sz="3200" dirty="0" err="1">
                <a:solidFill>
                  <a:schemeClr val="bg1"/>
                </a:solidFill>
                <a:cs typeface="Arial" pitchFamily="34" charset="0"/>
              </a:rPr>
              <a:t>yoksa</a:t>
            </a:r>
            <a:r>
              <a:rPr lang="en-US" altLang="ko-KR" sz="3200" dirty="0">
                <a:solidFill>
                  <a:schemeClr val="bg1"/>
                </a:solidFill>
                <a:cs typeface="Arial" pitchFamily="34" charset="0"/>
              </a:rPr>
              <a:t>?</a:t>
            </a:r>
          </a:p>
          <a:p>
            <a:endParaRPr lang="en-US" altLang="ko-KR" sz="2000" dirty="0">
              <a:solidFill>
                <a:schemeClr val="bg1"/>
              </a:solidFill>
              <a:cs typeface="Arial" pitchFamily="34" charset="0"/>
            </a:endParaRPr>
          </a:p>
          <a:p>
            <a:r>
              <a:rPr lang="en-US" altLang="ko-KR" sz="2000" dirty="0" err="1">
                <a:solidFill>
                  <a:schemeClr val="bg1"/>
                </a:solidFill>
                <a:cs typeface="Arial" pitchFamily="34" charset="0"/>
              </a:rPr>
              <a:t>Mutasyonlar</a:t>
            </a:r>
            <a:r>
              <a:rPr lang="en-US" altLang="ko-KR" sz="2000" dirty="0">
                <a:solidFill>
                  <a:schemeClr val="bg1"/>
                </a:solidFill>
                <a:cs typeface="Arial" pitchFamily="34" charset="0"/>
              </a:rPr>
              <a:t> </a:t>
            </a:r>
            <a:r>
              <a:rPr lang="en-US" altLang="ko-KR" sz="2000" dirty="0" err="1">
                <a:solidFill>
                  <a:schemeClr val="bg1"/>
                </a:solidFill>
                <a:cs typeface="Arial" pitchFamily="34" charset="0"/>
              </a:rPr>
              <a:t>yapıyı</a:t>
            </a:r>
            <a:r>
              <a:rPr lang="en-US" altLang="ko-KR" sz="2000" dirty="0">
                <a:solidFill>
                  <a:schemeClr val="bg1"/>
                </a:solidFill>
                <a:cs typeface="Arial" pitchFamily="34" charset="0"/>
              </a:rPr>
              <a:t> </a:t>
            </a:r>
            <a:r>
              <a:rPr lang="en-US" altLang="ko-KR" sz="2000" dirty="0" err="1">
                <a:solidFill>
                  <a:schemeClr val="bg1"/>
                </a:solidFill>
                <a:cs typeface="Arial" pitchFamily="34" charset="0"/>
              </a:rPr>
              <a:t>değiştirdiyse</a:t>
            </a:r>
            <a:r>
              <a:rPr lang="en-US" altLang="ko-KR" sz="2000" dirty="0">
                <a:solidFill>
                  <a:schemeClr val="bg1"/>
                </a:solidFill>
                <a:cs typeface="Arial" pitchFamily="34" charset="0"/>
              </a:rPr>
              <a:t> </a:t>
            </a:r>
            <a:r>
              <a:rPr lang="en-US" altLang="ko-KR" sz="2000" dirty="0" err="1">
                <a:solidFill>
                  <a:schemeClr val="bg1"/>
                </a:solidFill>
                <a:cs typeface="Arial" pitchFamily="34" charset="0"/>
              </a:rPr>
              <a:t>ve</a:t>
            </a:r>
            <a:r>
              <a:rPr lang="en-US" altLang="ko-KR" sz="2000" dirty="0">
                <a:solidFill>
                  <a:schemeClr val="bg1"/>
                </a:solidFill>
                <a:cs typeface="Arial" pitchFamily="34" charset="0"/>
              </a:rPr>
              <a:t> </a:t>
            </a:r>
            <a:r>
              <a:rPr lang="en-US" altLang="ko-KR" sz="2000" dirty="0" err="1">
                <a:solidFill>
                  <a:schemeClr val="bg1"/>
                </a:solidFill>
                <a:cs typeface="Arial" pitchFamily="34" charset="0"/>
              </a:rPr>
              <a:t>sadece</a:t>
            </a:r>
            <a:r>
              <a:rPr lang="en-US" altLang="ko-KR" sz="2000" dirty="0">
                <a:solidFill>
                  <a:schemeClr val="bg1"/>
                </a:solidFill>
                <a:cs typeface="Arial" pitchFamily="34" charset="0"/>
              </a:rPr>
              <a:t> wild-type </a:t>
            </a:r>
            <a:r>
              <a:rPr lang="en-US" altLang="ko-KR" sz="2000" dirty="0" err="1">
                <a:solidFill>
                  <a:schemeClr val="bg1"/>
                </a:solidFill>
                <a:cs typeface="Arial" pitchFamily="34" charset="0"/>
              </a:rPr>
              <a:t>proteinin</a:t>
            </a:r>
            <a:r>
              <a:rPr lang="en-US" altLang="ko-KR" sz="2000" dirty="0">
                <a:solidFill>
                  <a:schemeClr val="bg1"/>
                </a:solidFill>
                <a:cs typeface="Arial" pitchFamily="34" charset="0"/>
              </a:rPr>
              <a:t> </a:t>
            </a:r>
            <a:r>
              <a:rPr lang="en-US" altLang="ko-KR" sz="2000" dirty="0" err="1">
                <a:solidFill>
                  <a:schemeClr val="bg1"/>
                </a:solidFill>
                <a:cs typeface="Arial" pitchFamily="34" charset="0"/>
              </a:rPr>
              <a:t>yapısını</a:t>
            </a:r>
            <a:r>
              <a:rPr lang="en-US" altLang="ko-KR" sz="2000" dirty="0">
                <a:solidFill>
                  <a:schemeClr val="bg1"/>
                </a:solidFill>
                <a:cs typeface="Arial" pitchFamily="34" charset="0"/>
              </a:rPr>
              <a:t> </a:t>
            </a:r>
            <a:r>
              <a:rPr lang="en-US" altLang="ko-KR" sz="2000" dirty="0" err="1">
                <a:solidFill>
                  <a:schemeClr val="bg1"/>
                </a:solidFill>
                <a:cs typeface="Arial" pitchFamily="34" charset="0"/>
              </a:rPr>
              <a:t>biliyorsak</a:t>
            </a:r>
            <a:r>
              <a:rPr lang="en-US" altLang="ko-KR" sz="2000" dirty="0">
                <a:solidFill>
                  <a:schemeClr val="bg1"/>
                </a:solidFill>
                <a:cs typeface="Arial" pitchFamily="34" charset="0"/>
              </a:rPr>
              <a:t>?</a:t>
            </a:r>
          </a:p>
          <a:p>
            <a:endParaRPr lang="en-US" altLang="ko-KR" sz="2000" dirty="0">
              <a:solidFill>
                <a:schemeClr val="bg1"/>
              </a:solidFill>
              <a:cs typeface="Arial" pitchFamily="34" charset="0"/>
            </a:endParaRPr>
          </a:p>
          <a:p>
            <a:r>
              <a:rPr lang="en-US" altLang="ko-KR" sz="2000" dirty="0" err="1">
                <a:solidFill>
                  <a:schemeClr val="bg1"/>
                </a:solidFill>
                <a:cs typeface="Arial" pitchFamily="34" charset="0"/>
              </a:rPr>
              <a:t>Binlerce</a:t>
            </a:r>
            <a:r>
              <a:rPr lang="en-US" altLang="ko-KR" sz="2000" dirty="0">
                <a:solidFill>
                  <a:schemeClr val="bg1"/>
                </a:solidFill>
                <a:cs typeface="Arial" pitchFamily="34" charset="0"/>
              </a:rPr>
              <a:t> mutant </a:t>
            </a:r>
            <a:r>
              <a:rPr lang="en-US" altLang="ko-KR" sz="2000" dirty="0" err="1">
                <a:solidFill>
                  <a:schemeClr val="bg1"/>
                </a:solidFill>
                <a:cs typeface="Arial" pitchFamily="34" charset="0"/>
              </a:rPr>
              <a:t>proteinin</a:t>
            </a:r>
            <a:r>
              <a:rPr lang="en-US" altLang="ko-KR" sz="2000" dirty="0">
                <a:solidFill>
                  <a:schemeClr val="bg1"/>
                </a:solidFill>
                <a:cs typeface="Arial" pitchFamily="34" charset="0"/>
              </a:rPr>
              <a:t> </a:t>
            </a:r>
            <a:r>
              <a:rPr lang="en-US" altLang="ko-KR" sz="2000" dirty="0" err="1">
                <a:solidFill>
                  <a:schemeClr val="bg1"/>
                </a:solidFill>
                <a:cs typeface="Arial" pitchFamily="34" charset="0"/>
              </a:rPr>
              <a:t>yapısını</a:t>
            </a:r>
            <a:r>
              <a:rPr lang="en-US" altLang="ko-KR" sz="2000" dirty="0">
                <a:solidFill>
                  <a:schemeClr val="bg1"/>
                </a:solidFill>
                <a:cs typeface="Arial" pitchFamily="34" charset="0"/>
              </a:rPr>
              <a:t> cryo-EM </a:t>
            </a:r>
            <a:r>
              <a:rPr lang="en-US" altLang="ko-KR" sz="2000" dirty="0" err="1">
                <a:solidFill>
                  <a:schemeClr val="bg1"/>
                </a:solidFill>
                <a:cs typeface="Arial" pitchFamily="34" charset="0"/>
              </a:rPr>
              <a:t>ile</a:t>
            </a:r>
            <a:r>
              <a:rPr lang="en-US" altLang="ko-KR" sz="2000" dirty="0">
                <a:solidFill>
                  <a:schemeClr val="bg1"/>
                </a:solidFill>
                <a:cs typeface="Arial" pitchFamily="34" charset="0"/>
              </a:rPr>
              <a:t> </a:t>
            </a:r>
            <a:r>
              <a:rPr lang="en-US" altLang="ko-KR" sz="2000" dirty="0" err="1">
                <a:solidFill>
                  <a:schemeClr val="bg1"/>
                </a:solidFill>
                <a:cs typeface="Arial" pitchFamily="34" charset="0"/>
              </a:rPr>
              <a:t>üretmek</a:t>
            </a:r>
            <a:r>
              <a:rPr lang="en-US" altLang="ko-KR" sz="2000" dirty="0">
                <a:solidFill>
                  <a:schemeClr val="bg1"/>
                </a:solidFill>
                <a:cs typeface="Arial" pitchFamily="34" charset="0"/>
              </a:rPr>
              <a:t> = </a:t>
            </a:r>
            <a:r>
              <a:rPr lang="en-TR" sz="2000" b="0" i="0" u="none" strike="noStrike" dirty="0">
                <a:solidFill>
                  <a:srgbClr val="FFFF00"/>
                </a:solidFill>
                <a:effectLst/>
                <a:latin typeface="Arial" panose="020B0604020202020204" pitchFamily="34" charset="0"/>
              </a:rPr>
              <a:t>$$$$$ + </a:t>
            </a:r>
            <a:r>
              <a:rPr lang="en-US" sz="2000" b="0" i="0" u="none" strike="noStrike" dirty="0">
                <a:solidFill>
                  <a:srgbClr val="BFBFBF"/>
                </a:solidFill>
                <a:effectLst/>
                <a:latin typeface="Arial" panose="020B0604020202020204" pitchFamily="34" charset="0"/>
              </a:rPr>
              <a:t>⏱⏱⏱</a:t>
            </a:r>
            <a:endParaRPr lang="en-US" altLang="ko-KR" sz="2000" dirty="0">
              <a:solidFill>
                <a:srgbClr val="FFFF00"/>
              </a:solidFill>
              <a:cs typeface="Arial" pitchFamily="34" charset="0"/>
            </a:endParaRPr>
          </a:p>
        </p:txBody>
      </p:sp>
    </p:spTree>
    <p:extLst>
      <p:ext uri="{BB962C8B-B14F-4D97-AF65-F5344CB8AC3E}">
        <p14:creationId xmlns:p14="http://schemas.microsoft.com/office/powerpoint/2010/main" val="287625234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A61E03-7AD9-D12E-90D1-223C340AAA76}"/>
            </a:ext>
          </a:extLst>
        </p:cNvPr>
        <p:cNvGrpSpPr/>
        <p:nvPr/>
      </p:nvGrpSpPr>
      <p:grpSpPr>
        <a:xfrm>
          <a:off x="0" y="0"/>
          <a:ext cx="0" cy="0"/>
          <a:chOff x="0" y="0"/>
          <a:chExt cx="0" cy="0"/>
        </a:xfrm>
      </p:grpSpPr>
      <p:sp>
        <p:nvSpPr>
          <p:cNvPr id="8" name="Freeform: Shape 7">
            <a:extLst>
              <a:ext uri="{FF2B5EF4-FFF2-40B4-BE49-F238E27FC236}">
                <a16:creationId xmlns:a16="http://schemas.microsoft.com/office/drawing/2014/main" id="{8715F079-9F5F-FA2F-8681-1ECDE291C459}"/>
              </a:ext>
            </a:extLst>
          </p:cNvPr>
          <p:cNvSpPr/>
          <p:nvPr/>
        </p:nvSpPr>
        <p:spPr>
          <a:xfrm>
            <a:off x="317990" y="316523"/>
            <a:ext cx="11556022" cy="6224954"/>
          </a:xfrm>
          <a:custGeom>
            <a:avLst/>
            <a:gdLst>
              <a:gd name="connsiteX0" fmla="*/ 0 w 11556022"/>
              <a:gd name="connsiteY0" fmla="*/ 0 h 6224954"/>
              <a:gd name="connsiteX1" fmla="*/ 738419 w 11556022"/>
              <a:gd name="connsiteY1" fmla="*/ 0 h 6224954"/>
              <a:gd name="connsiteX2" fmla="*/ 760357 w 11556022"/>
              <a:gd name="connsiteY2" fmla="*/ 57145 h 6224954"/>
              <a:gd name="connsiteX3" fmla="*/ 57145 w 11556022"/>
              <a:gd name="connsiteY3" fmla="*/ 57145 h 6224954"/>
              <a:gd name="connsiteX4" fmla="*/ 57145 w 11556022"/>
              <a:gd name="connsiteY4" fmla="*/ 6167809 h 6224954"/>
              <a:gd name="connsiteX5" fmla="*/ 11498877 w 11556022"/>
              <a:gd name="connsiteY5" fmla="*/ 6167809 h 6224954"/>
              <a:gd name="connsiteX6" fmla="*/ 11498877 w 11556022"/>
              <a:gd name="connsiteY6" fmla="*/ 57145 h 6224954"/>
              <a:gd name="connsiteX7" fmla="*/ 2587418 w 11556022"/>
              <a:gd name="connsiteY7" fmla="*/ 57145 h 6224954"/>
              <a:gd name="connsiteX8" fmla="*/ 2625031 w 11556022"/>
              <a:gd name="connsiteY8" fmla="*/ 0 h 6224954"/>
              <a:gd name="connsiteX9" fmla="*/ 11556022 w 11556022"/>
              <a:gd name="connsiteY9" fmla="*/ 0 h 6224954"/>
              <a:gd name="connsiteX10" fmla="*/ 11556022 w 11556022"/>
              <a:gd name="connsiteY10" fmla="*/ 6224954 h 6224954"/>
              <a:gd name="connsiteX11" fmla="*/ 0 w 11556022"/>
              <a:gd name="connsiteY11" fmla="*/ 6224954 h 622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6022" h="6224954">
                <a:moveTo>
                  <a:pt x="0" y="0"/>
                </a:moveTo>
                <a:lnTo>
                  <a:pt x="738419" y="0"/>
                </a:lnTo>
                <a:lnTo>
                  <a:pt x="760357" y="57145"/>
                </a:lnTo>
                <a:lnTo>
                  <a:pt x="57145" y="57145"/>
                </a:lnTo>
                <a:lnTo>
                  <a:pt x="57145" y="6167809"/>
                </a:lnTo>
                <a:lnTo>
                  <a:pt x="11498877" y="6167809"/>
                </a:lnTo>
                <a:lnTo>
                  <a:pt x="11498877" y="57145"/>
                </a:lnTo>
                <a:lnTo>
                  <a:pt x="2587418" y="57145"/>
                </a:lnTo>
                <a:lnTo>
                  <a:pt x="2625031" y="0"/>
                </a:lnTo>
                <a:lnTo>
                  <a:pt x="11556022" y="0"/>
                </a:lnTo>
                <a:lnTo>
                  <a:pt x="11556022" y="6224954"/>
                </a:lnTo>
                <a:lnTo>
                  <a:pt x="0" y="62249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TextBox 52">
            <a:extLst>
              <a:ext uri="{FF2B5EF4-FFF2-40B4-BE49-F238E27FC236}">
                <a16:creationId xmlns:a16="http://schemas.microsoft.com/office/drawing/2014/main" id="{B40F9118-98E5-9B87-52D6-D25967C3B065}"/>
              </a:ext>
            </a:extLst>
          </p:cNvPr>
          <p:cNvSpPr txBox="1"/>
          <p:nvPr/>
        </p:nvSpPr>
        <p:spPr>
          <a:xfrm>
            <a:off x="3221666" y="733647"/>
            <a:ext cx="8137996" cy="1200329"/>
          </a:xfrm>
          <a:prstGeom prst="rect">
            <a:avLst/>
          </a:prstGeom>
          <a:noFill/>
        </p:spPr>
        <p:txBody>
          <a:bodyPr wrap="square" rtlCol="0">
            <a:spAutoFit/>
          </a:bodyPr>
          <a:lstStyle/>
          <a:p>
            <a:r>
              <a:rPr lang="en-US" altLang="ko-KR" sz="3600" b="1" dirty="0" err="1">
                <a:solidFill>
                  <a:schemeClr val="accent1"/>
                </a:solidFill>
                <a:cs typeface="Arial" pitchFamily="34" charset="0"/>
              </a:rPr>
              <a:t>Evrimsel</a:t>
            </a:r>
            <a:r>
              <a:rPr lang="en-US" altLang="ko-KR" sz="3600" b="1" dirty="0">
                <a:solidFill>
                  <a:schemeClr val="accent1"/>
                </a:solidFill>
                <a:cs typeface="Arial" pitchFamily="34" charset="0"/>
              </a:rPr>
              <a:t> </a:t>
            </a:r>
            <a:r>
              <a:rPr lang="en-US" altLang="ko-KR" sz="3600" b="1" dirty="0" err="1">
                <a:solidFill>
                  <a:schemeClr val="accent1"/>
                </a:solidFill>
                <a:cs typeface="Arial" pitchFamily="34" charset="0"/>
              </a:rPr>
              <a:t>Biyolojinin</a:t>
            </a:r>
            <a:r>
              <a:rPr lang="en-US" altLang="ko-KR" sz="3600" b="1" dirty="0">
                <a:solidFill>
                  <a:schemeClr val="accent1"/>
                </a:solidFill>
                <a:cs typeface="Arial" pitchFamily="34" charset="0"/>
              </a:rPr>
              <a:t> </a:t>
            </a:r>
            <a:r>
              <a:rPr lang="en-US" altLang="ko-KR" sz="3600" b="1" dirty="0" err="1">
                <a:solidFill>
                  <a:schemeClr val="accent1"/>
                </a:solidFill>
                <a:cs typeface="Arial" pitchFamily="34" charset="0"/>
              </a:rPr>
              <a:t>geri</a:t>
            </a:r>
            <a:r>
              <a:rPr lang="en-US" altLang="ko-KR" sz="3600" b="1" dirty="0">
                <a:solidFill>
                  <a:schemeClr val="accent1"/>
                </a:solidFill>
                <a:cs typeface="Arial" pitchFamily="34" charset="0"/>
              </a:rPr>
              <a:t> </a:t>
            </a:r>
            <a:r>
              <a:rPr lang="en-US" altLang="ko-KR" sz="3600" b="1" dirty="0" err="1">
                <a:solidFill>
                  <a:schemeClr val="accent1"/>
                </a:solidFill>
                <a:cs typeface="Arial" pitchFamily="34" charset="0"/>
              </a:rPr>
              <a:t>dönüşü</a:t>
            </a:r>
            <a:r>
              <a:rPr lang="en-US" altLang="ko-KR" sz="3600" b="1" dirty="0">
                <a:solidFill>
                  <a:schemeClr val="accent1"/>
                </a:solidFill>
                <a:cs typeface="Arial" pitchFamily="34" charset="0"/>
              </a:rPr>
              <a:t> </a:t>
            </a:r>
          </a:p>
          <a:p>
            <a:r>
              <a:rPr lang="en-US" altLang="ko-KR" sz="3600" b="1" dirty="0">
                <a:solidFill>
                  <a:schemeClr val="accent1"/>
                </a:solidFill>
                <a:cs typeface="Arial" pitchFamily="34" charset="0"/>
              </a:rPr>
              <a:t>2024 Nobel </a:t>
            </a:r>
            <a:r>
              <a:rPr lang="en-US" altLang="ko-KR" sz="3600" b="1" dirty="0" err="1">
                <a:solidFill>
                  <a:schemeClr val="accent1"/>
                </a:solidFill>
                <a:cs typeface="Arial" pitchFamily="34" charset="0"/>
              </a:rPr>
              <a:t>Ödülü</a:t>
            </a:r>
            <a:endParaRPr lang="ko-KR" altLang="en-US" sz="3600" b="1" dirty="0">
              <a:solidFill>
                <a:schemeClr val="accent1"/>
              </a:solidFill>
              <a:cs typeface="Arial" pitchFamily="34" charset="0"/>
            </a:endParaRPr>
          </a:p>
        </p:txBody>
      </p:sp>
      <p:pic>
        <p:nvPicPr>
          <p:cNvPr id="2" name="Picture 1">
            <a:extLst>
              <a:ext uri="{FF2B5EF4-FFF2-40B4-BE49-F238E27FC236}">
                <a16:creationId xmlns:a16="http://schemas.microsoft.com/office/drawing/2014/main" id="{2524C5A4-364E-2622-1D5B-2A599CADAC4F}"/>
              </a:ext>
            </a:extLst>
          </p:cNvPr>
          <p:cNvPicPr>
            <a:picLocks noChangeAspect="1"/>
          </p:cNvPicPr>
          <p:nvPr/>
        </p:nvPicPr>
        <p:blipFill>
          <a:blip r:embed="rId2"/>
          <a:stretch>
            <a:fillRect/>
          </a:stretch>
        </p:blipFill>
        <p:spPr>
          <a:xfrm>
            <a:off x="3625702" y="2169491"/>
            <a:ext cx="6504483" cy="3029830"/>
          </a:xfrm>
          <a:prstGeom prst="rect">
            <a:avLst/>
          </a:prstGeom>
        </p:spPr>
      </p:pic>
      <p:sp>
        <p:nvSpPr>
          <p:cNvPr id="4" name="TextBox 3">
            <a:extLst>
              <a:ext uri="{FF2B5EF4-FFF2-40B4-BE49-F238E27FC236}">
                <a16:creationId xmlns:a16="http://schemas.microsoft.com/office/drawing/2014/main" id="{B8E24F4D-6255-B043-2C7E-E27ECDDC93F8}"/>
              </a:ext>
            </a:extLst>
          </p:cNvPr>
          <p:cNvSpPr txBox="1"/>
          <p:nvPr/>
        </p:nvSpPr>
        <p:spPr>
          <a:xfrm>
            <a:off x="2804438" y="5199321"/>
            <a:ext cx="9069572" cy="1323439"/>
          </a:xfrm>
          <a:prstGeom prst="rect">
            <a:avLst/>
          </a:prstGeom>
          <a:noFill/>
        </p:spPr>
        <p:txBody>
          <a:bodyPr wrap="square">
            <a:spAutoFit/>
          </a:bodyPr>
          <a:lstStyle/>
          <a:p>
            <a:r>
              <a:rPr lang="en-US" sz="2000" b="0" i="0" u="none" strike="noStrike" dirty="0">
                <a:solidFill>
                  <a:schemeClr val="bg1"/>
                </a:solidFill>
                <a:effectLst/>
                <a:latin typeface="Alfred Serif Regular"/>
              </a:rPr>
              <a:t>In 2003, David Baker succeeded in designing a new protein that was unlike any other protein. Baker used computer-based methods, which he had developed. This created opportunities to develop an enormous diversity of new proteins. New proteins can be used in, for example, drugs, vaccines and materials and sensors.</a:t>
            </a:r>
            <a:endParaRPr lang="en-TR" sz="2000" dirty="0">
              <a:solidFill>
                <a:schemeClr val="bg1"/>
              </a:solidFill>
            </a:endParaRPr>
          </a:p>
        </p:txBody>
      </p:sp>
    </p:spTree>
    <p:extLst>
      <p:ext uri="{BB962C8B-B14F-4D97-AF65-F5344CB8AC3E}">
        <p14:creationId xmlns:p14="http://schemas.microsoft.com/office/powerpoint/2010/main" val="22940547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52F89A-D9E8-4DC4-9D58-5855205F4C2B}"/>
            </a:ext>
          </a:extLst>
        </p:cNvPr>
        <p:cNvGrpSpPr/>
        <p:nvPr/>
      </p:nvGrpSpPr>
      <p:grpSpPr>
        <a:xfrm>
          <a:off x="0" y="0"/>
          <a:ext cx="0" cy="0"/>
          <a:chOff x="0" y="0"/>
          <a:chExt cx="0" cy="0"/>
        </a:xfrm>
      </p:grpSpPr>
      <p:sp>
        <p:nvSpPr>
          <p:cNvPr id="8" name="Freeform: Shape 7">
            <a:extLst>
              <a:ext uri="{FF2B5EF4-FFF2-40B4-BE49-F238E27FC236}">
                <a16:creationId xmlns:a16="http://schemas.microsoft.com/office/drawing/2014/main" id="{E64A063B-A251-2A50-7234-25F16C5588D3}"/>
              </a:ext>
            </a:extLst>
          </p:cNvPr>
          <p:cNvSpPr/>
          <p:nvPr/>
        </p:nvSpPr>
        <p:spPr>
          <a:xfrm>
            <a:off x="317990" y="316523"/>
            <a:ext cx="11556022" cy="6224954"/>
          </a:xfrm>
          <a:custGeom>
            <a:avLst/>
            <a:gdLst>
              <a:gd name="connsiteX0" fmla="*/ 0 w 11556022"/>
              <a:gd name="connsiteY0" fmla="*/ 0 h 6224954"/>
              <a:gd name="connsiteX1" fmla="*/ 738419 w 11556022"/>
              <a:gd name="connsiteY1" fmla="*/ 0 h 6224954"/>
              <a:gd name="connsiteX2" fmla="*/ 760357 w 11556022"/>
              <a:gd name="connsiteY2" fmla="*/ 57145 h 6224954"/>
              <a:gd name="connsiteX3" fmla="*/ 57145 w 11556022"/>
              <a:gd name="connsiteY3" fmla="*/ 57145 h 6224954"/>
              <a:gd name="connsiteX4" fmla="*/ 57145 w 11556022"/>
              <a:gd name="connsiteY4" fmla="*/ 6167809 h 6224954"/>
              <a:gd name="connsiteX5" fmla="*/ 11498877 w 11556022"/>
              <a:gd name="connsiteY5" fmla="*/ 6167809 h 6224954"/>
              <a:gd name="connsiteX6" fmla="*/ 11498877 w 11556022"/>
              <a:gd name="connsiteY6" fmla="*/ 57145 h 6224954"/>
              <a:gd name="connsiteX7" fmla="*/ 2587418 w 11556022"/>
              <a:gd name="connsiteY7" fmla="*/ 57145 h 6224954"/>
              <a:gd name="connsiteX8" fmla="*/ 2625031 w 11556022"/>
              <a:gd name="connsiteY8" fmla="*/ 0 h 6224954"/>
              <a:gd name="connsiteX9" fmla="*/ 11556022 w 11556022"/>
              <a:gd name="connsiteY9" fmla="*/ 0 h 6224954"/>
              <a:gd name="connsiteX10" fmla="*/ 11556022 w 11556022"/>
              <a:gd name="connsiteY10" fmla="*/ 6224954 h 6224954"/>
              <a:gd name="connsiteX11" fmla="*/ 0 w 11556022"/>
              <a:gd name="connsiteY11" fmla="*/ 6224954 h 622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6022" h="6224954">
                <a:moveTo>
                  <a:pt x="0" y="0"/>
                </a:moveTo>
                <a:lnTo>
                  <a:pt x="738419" y="0"/>
                </a:lnTo>
                <a:lnTo>
                  <a:pt x="760357" y="57145"/>
                </a:lnTo>
                <a:lnTo>
                  <a:pt x="57145" y="57145"/>
                </a:lnTo>
                <a:lnTo>
                  <a:pt x="57145" y="6167809"/>
                </a:lnTo>
                <a:lnTo>
                  <a:pt x="11498877" y="6167809"/>
                </a:lnTo>
                <a:lnTo>
                  <a:pt x="11498877" y="57145"/>
                </a:lnTo>
                <a:lnTo>
                  <a:pt x="2587418" y="57145"/>
                </a:lnTo>
                <a:lnTo>
                  <a:pt x="2625031" y="0"/>
                </a:lnTo>
                <a:lnTo>
                  <a:pt x="11556022" y="0"/>
                </a:lnTo>
                <a:lnTo>
                  <a:pt x="11556022" y="6224954"/>
                </a:lnTo>
                <a:lnTo>
                  <a:pt x="0" y="62249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TextBox 52">
            <a:extLst>
              <a:ext uri="{FF2B5EF4-FFF2-40B4-BE49-F238E27FC236}">
                <a16:creationId xmlns:a16="http://schemas.microsoft.com/office/drawing/2014/main" id="{DA010755-846D-5DD2-5D8D-8C5D0D2DEA83}"/>
              </a:ext>
            </a:extLst>
          </p:cNvPr>
          <p:cNvSpPr txBox="1"/>
          <p:nvPr/>
        </p:nvSpPr>
        <p:spPr>
          <a:xfrm>
            <a:off x="3221666" y="733647"/>
            <a:ext cx="8137996" cy="1200329"/>
          </a:xfrm>
          <a:prstGeom prst="rect">
            <a:avLst/>
          </a:prstGeom>
          <a:noFill/>
        </p:spPr>
        <p:txBody>
          <a:bodyPr wrap="square" rtlCol="0">
            <a:spAutoFit/>
          </a:bodyPr>
          <a:lstStyle/>
          <a:p>
            <a:r>
              <a:rPr lang="en-US" altLang="ko-KR" sz="3600" b="1" dirty="0" err="1">
                <a:solidFill>
                  <a:schemeClr val="accent1"/>
                </a:solidFill>
                <a:cs typeface="Arial" pitchFamily="34" charset="0"/>
              </a:rPr>
              <a:t>Evrimsel</a:t>
            </a:r>
            <a:r>
              <a:rPr lang="en-US" altLang="ko-KR" sz="3600" b="1" dirty="0">
                <a:solidFill>
                  <a:schemeClr val="accent1"/>
                </a:solidFill>
                <a:cs typeface="Arial" pitchFamily="34" charset="0"/>
              </a:rPr>
              <a:t> </a:t>
            </a:r>
            <a:r>
              <a:rPr lang="en-US" altLang="ko-KR" sz="3600" b="1" dirty="0" err="1">
                <a:solidFill>
                  <a:schemeClr val="accent1"/>
                </a:solidFill>
                <a:cs typeface="Arial" pitchFamily="34" charset="0"/>
              </a:rPr>
              <a:t>Biyolojinin</a:t>
            </a:r>
            <a:r>
              <a:rPr lang="en-US" altLang="ko-KR" sz="3600" b="1" dirty="0">
                <a:solidFill>
                  <a:schemeClr val="accent1"/>
                </a:solidFill>
                <a:cs typeface="Arial" pitchFamily="34" charset="0"/>
              </a:rPr>
              <a:t> </a:t>
            </a:r>
            <a:r>
              <a:rPr lang="en-US" altLang="ko-KR" sz="3600" b="1" dirty="0" err="1">
                <a:solidFill>
                  <a:schemeClr val="accent1"/>
                </a:solidFill>
                <a:cs typeface="Arial" pitchFamily="34" charset="0"/>
              </a:rPr>
              <a:t>geri</a:t>
            </a:r>
            <a:r>
              <a:rPr lang="en-US" altLang="ko-KR" sz="3600" b="1" dirty="0">
                <a:solidFill>
                  <a:schemeClr val="accent1"/>
                </a:solidFill>
                <a:cs typeface="Arial" pitchFamily="34" charset="0"/>
              </a:rPr>
              <a:t> </a:t>
            </a:r>
            <a:r>
              <a:rPr lang="en-US" altLang="ko-KR" sz="3600" b="1" dirty="0" err="1">
                <a:solidFill>
                  <a:schemeClr val="accent1"/>
                </a:solidFill>
                <a:cs typeface="Arial" pitchFamily="34" charset="0"/>
              </a:rPr>
              <a:t>dönüşü</a:t>
            </a:r>
            <a:r>
              <a:rPr lang="en-US" altLang="ko-KR" sz="3600" b="1" dirty="0">
                <a:solidFill>
                  <a:schemeClr val="accent1"/>
                </a:solidFill>
                <a:cs typeface="Arial" pitchFamily="34" charset="0"/>
              </a:rPr>
              <a:t> </a:t>
            </a:r>
          </a:p>
          <a:p>
            <a:r>
              <a:rPr lang="en-US" altLang="ko-KR" sz="3600" b="1" dirty="0">
                <a:solidFill>
                  <a:schemeClr val="accent1"/>
                </a:solidFill>
                <a:cs typeface="Arial" pitchFamily="34" charset="0"/>
              </a:rPr>
              <a:t>2024 Nobel </a:t>
            </a:r>
            <a:r>
              <a:rPr lang="en-US" altLang="ko-KR" sz="3600" b="1" dirty="0" err="1">
                <a:solidFill>
                  <a:schemeClr val="accent1"/>
                </a:solidFill>
                <a:cs typeface="Arial" pitchFamily="34" charset="0"/>
              </a:rPr>
              <a:t>Ödülü</a:t>
            </a:r>
            <a:endParaRPr lang="ko-KR" altLang="en-US" sz="3600" b="1" dirty="0">
              <a:solidFill>
                <a:schemeClr val="accent1"/>
              </a:solidFill>
              <a:cs typeface="Arial" pitchFamily="34" charset="0"/>
            </a:endParaRPr>
          </a:p>
        </p:txBody>
      </p:sp>
      <p:pic>
        <p:nvPicPr>
          <p:cNvPr id="3" name="Picture 2">
            <a:extLst>
              <a:ext uri="{FF2B5EF4-FFF2-40B4-BE49-F238E27FC236}">
                <a16:creationId xmlns:a16="http://schemas.microsoft.com/office/drawing/2014/main" id="{C89584AD-6259-4367-FDE1-A312FBE42CDA}"/>
              </a:ext>
            </a:extLst>
          </p:cNvPr>
          <p:cNvPicPr>
            <a:picLocks noChangeAspect="1"/>
          </p:cNvPicPr>
          <p:nvPr/>
        </p:nvPicPr>
        <p:blipFill>
          <a:blip r:embed="rId2"/>
          <a:stretch>
            <a:fillRect/>
          </a:stretch>
        </p:blipFill>
        <p:spPr>
          <a:xfrm>
            <a:off x="0" y="2061638"/>
            <a:ext cx="5870944" cy="2734724"/>
          </a:xfrm>
          <a:prstGeom prst="rect">
            <a:avLst/>
          </a:prstGeom>
        </p:spPr>
      </p:pic>
      <p:pic>
        <p:nvPicPr>
          <p:cNvPr id="4" name="Picture 3">
            <a:extLst>
              <a:ext uri="{FF2B5EF4-FFF2-40B4-BE49-F238E27FC236}">
                <a16:creationId xmlns:a16="http://schemas.microsoft.com/office/drawing/2014/main" id="{77EF1764-B58C-78E0-D32B-54F6F48F6BE7}"/>
              </a:ext>
            </a:extLst>
          </p:cNvPr>
          <p:cNvPicPr>
            <a:picLocks noChangeAspect="1"/>
          </p:cNvPicPr>
          <p:nvPr/>
        </p:nvPicPr>
        <p:blipFill>
          <a:blip r:embed="rId3"/>
          <a:stretch>
            <a:fillRect/>
          </a:stretch>
        </p:blipFill>
        <p:spPr>
          <a:xfrm>
            <a:off x="6188934" y="2061638"/>
            <a:ext cx="6012251" cy="2800545"/>
          </a:xfrm>
          <a:prstGeom prst="rect">
            <a:avLst/>
          </a:prstGeom>
        </p:spPr>
      </p:pic>
    </p:spTree>
    <p:extLst>
      <p:ext uri="{BB962C8B-B14F-4D97-AF65-F5344CB8AC3E}">
        <p14:creationId xmlns:p14="http://schemas.microsoft.com/office/powerpoint/2010/main" val="58020794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6B5E5D-666D-78DC-0B72-023FDCD7DF5F}"/>
            </a:ext>
          </a:extLst>
        </p:cNvPr>
        <p:cNvGrpSpPr/>
        <p:nvPr/>
      </p:nvGrpSpPr>
      <p:grpSpPr>
        <a:xfrm>
          <a:off x="0" y="0"/>
          <a:ext cx="0" cy="0"/>
          <a:chOff x="0" y="0"/>
          <a:chExt cx="0" cy="0"/>
        </a:xfrm>
      </p:grpSpPr>
      <p:sp>
        <p:nvSpPr>
          <p:cNvPr id="8" name="Freeform: Shape 7">
            <a:extLst>
              <a:ext uri="{FF2B5EF4-FFF2-40B4-BE49-F238E27FC236}">
                <a16:creationId xmlns:a16="http://schemas.microsoft.com/office/drawing/2014/main" id="{16EB6320-2F10-CB5B-12C4-217E4AD6643A}"/>
              </a:ext>
            </a:extLst>
          </p:cNvPr>
          <p:cNvSpPr/>
          <p:nvPr/>
        </p:nvSpPr>
        <p:spPr>
          <a:xfrm>
            <a:off x="317990" y="316523"/>
            <a:ext cx="11556022" cy="6224954"/>
          </a:xfrm>
          <a:custGeom>
            <a:avLst/>
            <a:gdLst>
              <a:gd name="connsiteX0" fmla="*/ 0 w 11556022"/>
              <a:gd name="connsiteY0" fmla="*/ 0 h 6224954"/>
              <a:gd name="connsiteX1" fmla="*/ 738419 w 11556022"/>
              <a:gd name="connsiteY1" fmla="*/ 0 h 6224954"/>
              <a:gd name="connsiteX2" fmla="*/ 760357 w 11556022"/>
              <a:gd name="connsiteY2" fmla="*/ 57145 h 6224954"/>
              <a:gd name="connsiteX3" fmla="*/ 57145 w 11556022"/>
              <a:gd name="connsiteY3" fmla="*/ 57145 h 6224954"/>
              <a:gd name="connsiteX4" fmla="*/ 57145 w 11556022"/>
              <a:gd name="connsiteY4" fmla="*/ 6167809 h 6224954"/>
              <a:gd name="connsiteX5" fmla="*/ 11498877 w 11556022"/>
              <a:gd name="connsiteY5" fmla="*/ 6167809 h 6224954"/>
              <a:gd name="connsiteX6" fmla="*/ 11498877 w 11556022"/>
              <a:gd name="connsiteY6" fmla="*/ 57145 h 6224954"/>
              <a:gd name="connsiteX7" fmla="*/ 2587418 w 11556022"/>
              <a:gd name="connsiteY7" fmla="*/ 57145 h 6224954"/>
              <a:gd name="connsiteX8" fmla="*/ 2625031 w 11556022"/>
              <a:gd name="connsiteY8" fmla="*/ 0 h 6224954"/>
              <a:gd name="connsiteX9" fmla="*/ 11556022 w 11556022"/>
              <a:gd name="connsiteY9" fmla="*/ 0 h 6224954"/>
              <a:gd name="connsiteX10" fmla="*/ 11556022 w 11556022"/>
              <a:gd name="connsiteY10" fmla="*/ 6224954 h 6224954"/>
              <a:gd name="connsiteX11" fmla="*/ 0 w 11556022"/>
              <a:gd name="connsiteY11" fmla="*/ 6224954 h 622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6022" h="6224954">
                <a:moveTo>
                  <a:pt x="0" y="0"/>
                </a:moveTo>
                <a:lnTo>
                  <a:pt x="738419" y="0"/>
                </a:lnTo>
                <a:lnTo>
                  <a:pt x="760357" y="57145"/>
                </a:lnTo>
                <a:lnTo>
                  <a:pt x="57145" y="57145"/>
                </a:lnTo>
                <a:lnTo>
                  <a:pt x="57145" y="6167809"/>
                </a:lnTo>
                <a:lnTo>
                  <a:pt x="11498877" y="6167809"/>
                </a:lnTo>
                <a:lnTo>
                  <a:pt x="11498877" y="57145"/>
                </a:lnTo>
                <a:lnTo>
                  <a:pt x="2587418" y="57145"/>
                </a:lnTo>
                <a:lnTo>
                  <a:pt x="2625031" y="0"/>
                </a:lnTo>
                <a:lnTo>
                  <a:pt x="11556022" y="0"/>
                </a:lnTo>
                <a:lnTo>
                  <a:pt x="11556022" y="6224954"/>
                </a:lnTo>
                <a:lnTo>
                  <a:pt x="0" y="62249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3" name="TextBox 52">
            <a:extLst>
              <a:ext uri="{FF2B5EF4-FFF2-40B4-BE49-F238E27FC236}">
                <a16:creationId xmlns:a16="http://schemas.microsoft.com/office/drawing/2014/main" id="{20F0C5EA-3B95-CD3B-6CC3-C46CD9269471}"/>
              </a:ext>
            </a:extLst>
          </p:cNvPr>
          <p:cNvSpPr txBox="1"/>
          <p:nvPr/>
        </p:nvSpPr>
        <p:spPr>
          <a:xfrm>
            <a:off x="3221666" y="733647"/>
            <a:ext cx="8137996" cy="1200329"/>
          </a:xfrm>
          <a:prstGeom prst="rect">
            <a:avLst/>
          </a:prstGeom>
          <a:noFill/>
        </p:spPr>
        <p:txBody>
          <a:bodyPr wrap="square" rtlCol="0">
            <a:spAutoFit/>
          </a:bodyPr>
          <a:lstStyle/>
          <a:p>
            <a:r>
              <a:rPr lang="en-US" altLang="ko-KR" sz="3600" b="1" dirty="0" err="1">
                <a:solidFill>
                  <a:schemeClr val="accent1"/>
                </a:solidFill>
                <a:cs typeface="Arial" pitchFamily="34" charset="0"/>
              </a:rPr>
              <a:t>Evrimsel</a:t>
            </a:r>
            <a:r>
              <a:rPr lang="en-US" altLang="ko-KR" sz="3600" b="1" dirty="0">
                <a:solidFill>
                  <a:schemeClr val="accent1"/>
                </a:solidFill>
                <a:cs typeface="Arial" pitchFamily="34" charset="0"/>
              </a:rPr>
              <a:t> </a:t>
            </a:r>
            <a:r>
              <a:rPr lang="en-US" altLang="ko-KR" sz="3600" b="1" dirty="0" err="1">
                <a:solidFill>
                  <a:schemeClr val="accent1"/>
                </a:solidFill>
                <a:cs typeface="Arial" pitchFamily="34" charset="0"/>
              </a:rPr>
              <a:t>Biyolojinin</a:t>
            </a:r>
            <a:r>
              <a:rPr lang="en-US" altLang="ko-KR" sz="3600" b="1" dirty="0">
                <a:solidFill>
                  <a:schemeClr val="accent1"/>
                </a:solidFill>
                <a:cs typeface="Arial" pitchFamily="34" charset="0"/>
              </a:rPr>
              <a:t> </a:t>
            </a:r>
            <a:r>
              <a:rPr lang="en-US" altLang="ko-KR" sz="3600" b="1" dirty="0" err="1">
                <a:solidFill>
                  <a:schemeClr val="accent1"/>
                </a:solidFill>
                <a:cs typeface="Arial" pitchFamily="34" charset="0"/>
              </a:rPr>
              <a:t>geri</a:t>
            </a:r>
            <a:r>
              <a:rPr lang="en-US" altLang="ko-KR" sz="3600" b="1" dirty="0">
                <a:solidFill>
                  <a:schemeClr val="accent1"/>
                </a:solidFill>
                <a:cs typeface="Arial" pitchFamily="34" charset="0"/>
              </a:rPr>
              <a:t> </a:t>
            </a:r>
            <a:r>
              <a:rPr lang="en-US" altLang="ko-KR" sz="3600" b="1" dirty="0" err="1">
                <a:solidFill>
                  <a:schemeClr val="accent1"/>
                </a:solidFill>
                <a:cs typeface="Arial" pitchFamily="34" charset="0"/>
              </a:rPr>
              <a:t>dönüşü</a:t>
            </a:r>
            <a:r>
              <a:rPr lang="en-US" altLang="ko-KR" sz="3600" b="1" dirty="0">
                <a:solidFill>
                  <a:schemeClr val="accent1"/>
                </a:solidFill>
                <a:cs typeface="Arial" pitchFamily="34" charset="0"/>
              </a:rPr>
              <a:t> </a:t>
            </a:r>
          </a:p>
          <a:p>
            <a:r>
              <a:rPr lang="en-US" altLang="ko-KR" sz="3600" b="1" dirty="0">
                <a:solidFill>
                  <a:schemeClr val="accent1"/>
                </a:solidFill>
                <a:cs typeface="Arial" pitchFamily="34" charset="0"/>
              </a:rPr>
              <a:t>2024 Nobel </a:t>
            </a:r>
            <a:r>
              <a:rPr lang="en-US" altLang="ko-KR" sz="3600" b="1" dirty="0" err="1">
                <a:solidFill>
                  <a:schemeClr val="accent1"/>
                </a:solidFill>
                <a:cs typeface="Arial" pitchFamily="34" charset="0"/>
              </a:rPr>
              <a:t>Ödülü</a:t>
            </a:r>
            <a:endParaRPr lang="ko-KR" altLang="en-US" sz="3600" b="1" dirty="0">
              <a:solidFill>
                <a:schemeClr val="accent1"/>
              </a:solidFill>
              <a:cs typeface="Arial" pitchFamily="34" charset="0"/>
            </a:endParaRPr>
          </a:p>
        </p:txBody>
      </p:sp>
      <p:sp>
        <p:nvSpPr>
          <p:cNvPr id="54" name="TextBox 53">
            <a:extLst>
              <a:ext uri="{FF2B5EF4-FFF2-40B4-BE49-F238E27FC236}">
                <a16:creationId xmlns:a16="http://schemas.microsoft.com/office/drawing/2014/main" id="{FCA90A1C-03DE-EFB4-7E5A-3048C3FB543F}"/>
              </a:ext>
            </a:extLst>
          </p:cNvPr>
          <p:cNvSpPr txBox="1"/>
          <p:nvPr/>
        </p:nvSpPr>
        <p:spPr>
          <a:xfrm>
            <a:off x="3221667" y="2164717"/>
            <a:ext cx="8137996" cy="1754326"/>
          </a:xfrm>
          <a:prstGeom prst="rect">
            <a:avLst/>
          </a:prstGeom>
          <a:noFill/>
        </p:spPr>
        <p:txBody>
          <a:bodyPr wrap="square" rtlCol="0">
            <a:spAutoFit/>
          </a:bodyPr>
          <a:lstStyle/>
          <a:p>
            <a:r>
              <a:rPr lang="en-US" dirty="0" err="1">
                <a:solidFill>
                  <a:schemeClr val="bg1"/>
                </a:solidFill>
                <a:latin typeface="+mj-lt"/>
              </a:rPr>
              <a:t>Evrimsel</a:t>
            </a:r>
            <a:r>
              <a:rPr lang="en-US" dirty="0">
                <a:solidFill>
                  <a:schemeClr val="bg1"/>
                </a:solidFill>
                <a:latin typeface="+mj-lt"/>
              </a:rPr>
              <a:t> </a:t>
            </a:r>
            <a:r>
              <a:rPr lang="en-US" dirty="0" err="1">
                <a:solidFill>
                  <a:schemeClr val="bg1"/>
                </a:solidFill>
                <a:latin typeface="+mj-lt"/>
              </a:rPr>
              <a:t>biyoloji</a:t>
            </a:r>
            <a:r>
              <a:rPr lang="en-US" dirty="0">
                <a:solidFill>
                  <a:schemeClr val="bg1"/>
                </a:solidFill>
                <a:latin typeface="+mj-lt"/>
              </a:rPr>
              <a:t> </a:t>
            </a:r>
            <a:r>
              <a:rPr lang="en-US" dirty="0" err="1">
                <a:solidFill>
                  <a:schemeClr val="bg1"/>
                </a:solidFill>
                <a:latin typeface="+mj-lt"/>
              </a:rPr>
              <a:t>uzun</a:t>
            </a:r>
            <a:r>
              <a:rPr lang="en-US" dirty="0">
                <a:solidFill>
                  <a:schemeClr val="bg1"/>
                </a:solidFill>
                <a:latin typeface="+mj-lt"/>
              </a:rPr>
              <a:t> </a:t>
            </a:r>
            <a:r>
              <a:rPr lang="en-US" dirty="0" err="1">
                <a:solidFill>
                  <a:schemeClr val="bg1"/>
                </a:solidFill>
                <a:latin typeface="+mj-lt"/>
              </a:rPr>
              <a:t>yıllar</a:t>
            </a:r>
            <a:r>
              <a:rPr lang="en-US" dirty="0">
                <a:solidFill>
                  <a:schemeClr val="bg1"/>
                </a:solidFill>
                <a:latin typeface="+mj-lt"/>
              </a:rPr>
              <a:t> </a:t>
            </a:r>
            <a:r>
              <a:rPr lang="en-US" dirty="0" err="1">
                <a:solidFill>
                  <a:schemeClr val="bg1"/>
                </a:solidFill>
                <a:latin typeface="+mj-lt"/>
              </a:rPr>
              <a:t>boyunca</a:t>
            </a:r>
            <a:r>
              <a:rPr lang="en-US" dirty="0">
                <a:solidFill>
                  <a:schemeClr val="bg1"/>
                </a:solidFill>
                <a:latin typeface="+mj-lt"/>
              </a:rPr>
              <a:t> </a:t>
            </a:r>
            <a:r>
              <a:rPr lang="en-US" dirty="0" err="1">
                <a:solidFill>
                  <a:schemeClr val="bg1"/>
                </a:solidFill>
                <a:latin typeface="+mj-lt"/>
              </a:rPr>
              <a:t>yalnızca</a:t>
            </a:r>
            <a:r>
              <a:rPr lang="en-US" dirty="0">
                <a:solidFill>
                  <a:schemeClr val="bg1"/>
                </a:solidFill>
                <a:latin typeface="+mj-lt"/>
              </a:rPr>
              <a:t> </a:t>
            </a:r>
            <a:r>
              <a:rPr lang="en-US" dirty="0" err="1">
                <a:solidFill>
                  <a:schemeClr val="bg1"/>
                </a:solidFill>
                <a:latin typeface="+mj-lt"/>
              </a:rPr>
              <a:t>teorik</a:t>
            </a:r>
            <a:r>
              <a:rPr lang="en-US" dirty="0">
                <a:solidFill>
                  <a:schemeClr val="bg1"/>
                </a:solidFill>
                <a:latin typeface="+mj-lt"/>
              </a:rPr>
              <a:t> </a:t>
            </a:r>
            <a:r>
              <a:rPr lang="en-US" dirty="0" err="1">
                <a:solidFill>
                  <a:schemeClr val="bg1"/>
                </a:solidFill>
                <a:latin typeface="+mj-lt"/>
              </a:rPr>
              <a:t>ve</a:t>
            </a:r>
            <a:r>
              <a:rPr lang="en-US" dirty="0">
                <a:solidFill>
                  <a:schemeClr val="bg1"/>
                </a:solidFill>
                <a:latin typeface="+mj-lt"/>
              </a:rPr>
              <a:t> </a:t>
            </a:r>
            <a:r>
              <a:rPr lang="en-US" dirty="0" err="1">
                <a:solidFill>
                  <a:schemeClr val="bg1"/>
                </a:solidFill>
                <a:latin typeface="+mj-lt"/>
              </a:rPr>
              <a:t>uygulamasız</a:t>
            </a:r>
            <a:r>
              <a:rPr lang="en-US" dirty="0">
                <a:solidFill>
                  <a:schemeClr val="bg1"/>
                </a:solidFill>
                <a:latin typeface="+mj-lt"/>
              </a:rPr>
              <a:t> </a:t>
            </a:r>
            <a:r>
              <a:rPr lang="en-US" dirty="0" err="1">
                <a:solidFill>
                  <a:schemeClr val="bg1"/>
                </a:solidFill>
                <a:latin typeface="+mj-lt"/>
              </a:rPr>
              <a:t>bir</a:t>
            </a:r>
            <a:r>
              <a:rPr lang="en-US" dirty="0">
                <a:solidFill>
                  <a:schemeClr val="bg1"/>
                </a:solidFill>
                <a:latin typeface="+mj-lt"/>
              </a:rPr>
              <a:t> </a:t>
            </a:r>
            <a:r>
              <a:rPr lang="en-US" dirty="0" err="1">
                <a:solidFill>
                  <a:schemeClr val="bg1"/>
                </a:solidFill>
                <a:latin typeface="+mj-lt"/>
              </a:rPr>
              <a:t>bilim</a:t>
            </a:r>
            <a:r>
              <a:rPr lang="en-US" dirty="0">
                <a:solidFill>
                  <a:schemeClr val="bg1"/>
                </a:solidFill>
                <a:latin typeface="+mj-lt"/>
              </a:rPr>
              <a:t> </a:t>
            </a:r>
            <a:r>
              <a:rPr lang="en-US" dirty="0" err="1">
                <a:solidFill>
                  <a:schemeClr val="bg1"/>
                </a:solidFill>
                <a:latin typeface="+mj-lt"/>
              </a:rPr>
              <a:t>dalı</a:t>
            </a:r>
            <a:r>
              <a:rPr lang="en-US" dirty="0">
                <a:solidFill>
                  <a:schemeClr val="bg1"/>
                </a:solidFill>
                <a:latin typeface="+mj-lt"/>
              </a:rPr>
              <a:t> </a:t>
            </a:r>
            <a:r>
              <a:rPr lang="en-US" dirty="0" err="1">
                <a:solidFill>
                  <a:schemeClr val="bg1"/>
                </a:solidFill>
                <a:latin typeface="+mj-lt"/>
              </a:rPr>
              <a:t>olarak</a:t>
            </a:r>
            <a:r>
              <a:rPr lang="en-US" dirty="0">
                <a:solidFill>
                  <a:schemeClr val="bg1"/>
                </a:solidFill>
                <a:latin typeface="+mj-lt"/>
              </a:rPr>
              <a:t> </a:t>
            </a:r>
            <a:r>
              <a:rPr lang="en-US" dirty="0" err="1">
                <a:solidFill>
                  <a:schemeClr val="bg1"/>
                </a:solidFill>
                <a:latin typeface="+mj-lt"/>
              </a:rPr>
              <a:t>görülmüştü</a:t>
            </a:r>
            <a:r>
              <a:rPr lang="en-US" dirty="0">
                <a:solidFill>
                  <a:schemeClr val="bg1"/>
                </a:solidFill>
                <a:latin typeface="+mj-lt"/>
              </a:rPr>
              <a:t>.</a:t>
            </a:r>
          </a:p>
          <a:p>
            <a:endParaRPr lang="en-US" altLang="ko-KR" dirty="0">
              <a:solidFill>
                <a:schemeClr val="bg1"/>
              </a:solidFill>
              <a:latin typeface="+mj-lt"/>
            </a:endParaRPr>
          </a:p>
          <a:p>
            <a:r>
              <a:rPr lang="en-US" b="1" i="0" u="none" strike="noStrike" dirty="0">
                <a:solidFill>
                  <a:schemeClr val="bg1"/>
                </a:solidFill>
                <a:effectLst/>
                <a:latin typeface="+mj-lt"/>
              </a:rPr>
              <a:t>Protein </a:t>
            </a:r>
            <a:r>
              <a:rPr lang="en-US" b="1" i="0" u="none" strike="noStrike" dirty="0" err="1">
                <a:solidFill>
                  <a:schemeClr val="bg1"/>
                </a:solidFill>
                <a:effectLst/>
                <a:latin typeface="+mj-lt"/>
              </a:rPr>
              <a:t>yapı</a:t>
            </a:r>
            <a:r>
              <a:rPr lang="en-US" b="1" i="0" u="none" strike="noStrike" dirty="0">
                <a:solidFill>
                  <a:schemeClr val="bg1"/>
                </a:solidFill>
                <a:effectLst/>
                <a:latin typeface="+mj-lt"/>
              </a:rPr>
              <a:t> </a:t>
            </a:r>
            <a:r>
              <a:rPr lang="en-US" b="1" i="0" u="none" strike="noStrike" dirty="0" err="1">
                <a:solidFill>
                  <a:schemeClr val="bg1"/>
                </a:solidFill>
                <a:effectLst/>
                <a:latin typeface="+mj-lt"/>
              </a:rPr>
              <a:t>tahmini</a:t>
            </a:r>
            <a:r>
              <a:rPr lang="en-US" b="0" i="0" u="none" strike="noStrike" dirty="0">
                <a:solidFill>
                  <a:schemeClr val="bg1"/>
                </a:solidFill>
                <a:effectLst/>
                <a:latin typeface="+mj-lt"/>
              </a:rPr>
              <a:t>, </a:t>
            </a:r>
            <a:r>
              <a:rPr lang="en-US" b="0" i="0" u="none" strike="noStrike" dirty="0" err="1">
                <a:solidFill>
                  <a:schemeClr val="bg1"/>
                </a:solidFill>
                <a:effectLst/>
                <a:latin typeface="+mj-lt"/>
              </a:rPr>
              <a:t>evrimsel</a:t>
            </a:r>
            <a:r>
              <a:rPr lang="en-US" b="0" i="0" u="none" strike="noStrike" dirty="0">
                <a:solidFill>
                  <a:schemeClr val="bg1"/>
                </a:solidFill>
                <a:effectLst/>
                <a:latin typeface="+mj-lt"/>
              </a:rPr>
              <a:t> </a:t>
            </a:r>
            <a:r>
              <a:rPr lang="en-US" b="0" i="0" u="none" strike="noStrike" dirty="0" err="1">
                <a:solidFill>
                  <a:schemeClr val="bg1"/>
                </a:solidFill>
                <a:effectLst/>
                <a:latin typeface="+mj-lt"/>
              </a:rPr>
              <a:t>geçmişe</a:t>
            </a:r>
            <a:r>
              <a:rPr lang="en-US" b="0" i="0" u="none" strike="noStrike" dirty="0">
                <a:solidFill>
                  <a:schemeClr val="bg1"/>
                </a:solidFill>
                <a:effectLst/>
                <a:latin typeface="+mj-lt"/>
              </a:rPr>
              <a:t> </a:t>
            </a:r>
            <a:r>
              <a:rPr lang="en-US" b="0" i="0" u="none" strike="noStrike" dirty="0" err="1">
                <a:solidFill>
                  <a:schemeClr val="bg1"/>
                </a:solidFill>
                <a:effectLst/>
                <a:latin typeface="+mj-lt"/>
              </a:rPr>
              <a:t>dayalı</a:t>
            </a:r>
            <a:r>
              <a:rPr lang="en-US" b="0" i="0" u="none" strike="noStrike" dirty="0">
                <a:solidFill>
                  <a:schemeClr val="bg1"/>
                </a:solidFill>
                <a:effectLst/>
                <a:latin typeface="+mj-lt"/>
              </a:rPr>
              <a:t> </a:t>
            </a:r>
            <a:r>
              <a:rPr lang="en-US" b="0" i="0" u="none" strike="noStrike" dirty="0" err="1">
                <a:solidFill>
                  <a:schemeClr val="bg1"/>
                </a:solidFill>
                <a:effectLst/>
                <a:latin typeface="+mj-lt"/>
              </a:rPr>
              <a:t>homoloji</a:t>
            </a:r>
            <a:r>
              <a:rPr lang="en-US" b="0" i="0" u="none" strike="noStrike" dirty="0">
                <a:solidFill>
                  <a:schemeClr val="bg1"/>
                </a:solidFill>
                <a:effectLst/>
                <a:latin typeface="+mj-lt"/>
              </a:rPr>
              <a:t> </a:t>
            </a:r>
            <a:r>
              <a:rPr lang="en-US" b="0" i="0" u="none" strike="noStrike" dirty="0" err="1">
                <a:solidFill>
                  <a:schemeClr val="bg1"/>
                </a:solidFill>
                <a:effectLst/>
                <a:latin typeface="+mj-lt"/>
              </a:rPr>
              <a:t>analizleriyle</a:t>
            </a:r>
            <a:r>
              <a:rPr lang="en-US" b="0" i="0" u="none" strike="noStrike" dirty="0">
                <a:solidFill>
                  <a:schemeClr val="bg1"/>
                </a:solidFill>
                <a:effectLst/>
                <a:latin typeface="+mj-lt"/>
              </a:rPr>
              <a:t> </a:t>
            </a:r>
            <a:r>
              <a:rPr lang="en-US" b="0" i="0" u="none" strike="noStrike" dirty="0" err="1">
                <a:solidFill>
                  <a:schemeClr val="bg1"/>
                </a:solidFill>
                <a:effectLst/>
                <a:latin typeface="+mj-lt"/>
              </a:rPr>
              <a:t>birleştirilerek</a:t>
            </a:r>
            <a:r>
              <a:rPr lang="en-US" b="0" i="0" u="none" strike="noStrike" dirty="0">
                <a:solidFill>
                  <a:schemeClr val="bg1"/>
                </a:solidFill>
                <a:effectLst/>
                <a:latin typeface="+mj-lt"/>
              </a:rPr>
              <a:t>, </a:t>
            </a:r>
            <a:r>
              <a:rPr lang="en-US" b="0" i="0" u="none" strike="noStrike" dirty="0" err="1">
                <a:solidFill>
                  <a:schemeClr val="bg1"/>
                </a:solidFill>
                <a:effectLst/>
                <a:latin typeface="+mj-lt"/>
              </a:rPr>
              <a:t>deneysel</a:t>
            </a:r>
            <a:r>
              <a:rPr lang="en-US" b="0" i="0" u="none" strike="noStrike" dirty="0">
                <a:solidFill>
                  <a:schemeClr val="bg1"/>
                </a:solidFill>
                <a:effectLst/>
                <a:latin typeface="+mj-lt"/>
              </a:rPr>
              <a:t> </a:t>
            </a:r>
            <a:r>
              <a:rPr lang="en-US" b="0" i="0" u="none" strike="noStrike" dirty="0" err="1">
                <a:solidFill>
                  <a:schemeClr val="bg1"/>
                </a:solidFill>
                <a:effectLst/>
                <a:latin typeface="+mj-lt"/>
              </a:rPr>
              <a:t>olarak</a:t>
            </a:r>
            <a:r>
              <a:rPr lang="en-US" b="0" i="0" u="none" strike="noStrike" dirty="0">
                <a:solidFill>
                  <a:schemeClr val="bg1"/>
                </a:solidFill>
                <a:effectLst/>
                <a:latin typeface="+mj-lt"/>
              </a:rPr>
              <a:t> </a:t>
            </a:r>
            <a:r>
              <a:rPr lang="en-US" b="0" i="0" u="none" strike="noStrike" dirty="0" err="1">
                <a:solidFill>
                  <a:schemeClr val="bg1"/>
                </a:solidFill>
                <a:effectLst/>
                <a:latin typeface="+mj-lt"/>
              </a:rPr>
              <a:t>çözülemeyen</a:t>
            </a:r>
            <a:r>
              <a:rPr lang="en-US" b="0" i="0" u="none" strike="noStrike" dirty="0">
                <a:solidFill>
                  <a:schemeClr val="bg1"/>
                </a:solidFill>
                <a:effectLst/>
                <a:latin typeface="+mj-lt"/>
              </a:rPr>
              <a:t> </a:t>
            </a:r>
            <a:r>
              <a:rPr lang="en-US" b="0" i="0" u="none" strike="noStrike" dirty="0" err="1">
                <a:solidFill>
                  <a:schemeClr val="bg1"/>
                </a:solidFill>
                <a:effectLst/>
                <a:latin typeface="+mj-lt"/>
              </a:rPr>
              <a:t>proteinlerin</a:t>
            </a:r>
            <a:r>
              <a:rPr lang="en-US" b="0" i="0" u="none" strike="noStrike" dirty="0">
                <a:solidFill>
                  <a:schemeClr val="bg1"/>
                </a:solidFill>
                <a:effectLst/>
                <a:latin typeface="+mj-lt"/>
              </a:rPr>
              <a:t> </a:t>
            </a:r>
            <a:r>
              <a:rPr lang="en-US" b="1" i="0" u="none" strike="noStrike" dirty="0" err="1">
                <a:solidFill>
                  <a:schemeClr val="bg1"/>
                </a:solidFill>
                <a:effectLst/>
                <a:latin typeface="+mj-lt"/>
              </a:rPr>
              <a:t>üç</a:t>
            </a:r>
            <a:r>
              <a:rPr lang="en-US" b="1" i="0" u="none" strike="noStrike" dirty="0">
                <a:solidFill>
                  <a:schemeClr val="bg1"/>
                </a:solidFill>
                <a:effectLst/>
                <a:latin typeface="+mj-lt"/>
              </a:rPr>
              <a:t> </a:t>
            </a:r>
            <a:r>
              <a:rPr lang="en-US" b="1" i="0" u="none" strike="noStrike" dirty="0" err="1">
                <a:solidFill>
                  <a:schemeClr val="bg1"/>
                </a:solidFill>
                <a:effectLst/>
                <a:latin typeface="+mj-lt"/>
              </a:rPr>
              <a:t>boyutlu</a:t>
            </a:r>
            <a:r>
              <a:rPr lang="en-US" b="1" i="0" u="none" strike="noStrike" dirty="0">
                <a:solidFill>
                  <a:schemeClr val="bg1"/>
                </a:solidFill>
                <a:effectLst/>
                <a:latin typeface="+mj-lt"/>
              </a:rPr>
              <a:t> </a:t>
            </a:r>
            <a:r>
              <a:rPr lang="en-US" b="1" i="0" u="none" strike="noStrike" dirty="0" err="1">
                <a:solidFill>
                  <a:schemeClr val="bg1"/>
                </a:solidFill>
                <a:effectLst/>
                <a:latin typeface="+mj-lt"/>
              </a:rPr>
              <a:t>yapılarının</a:t>
            </a:r>
            <a:r>
              <a:rPr lang="en-US" b="1" i="0" u="none" strike="noStrike" dirty="0">
                <a:solidFill>
                  <a:schemeClr val="bg1"/>
                </a:solidFill>
                <a:effectLst/>
                <a:latin typeface="+mj-lt"/>
              </a:rPr>
              <a:t> </a:t>
            </a:r>
            <a:r>
              <a:rPr lang="en-US" b="1" i="0" u="none" strike="noStrike" dirty="0" err="1">
                <a:solidFill>
                  <a:schemeClr val="bg1"/>
                </a:solidFill>
                <a:effectLst/>
                <a:latin typeface="+mj-lt"/>
              </a:rPr>
              <a:t>yüksek</a:t>
            </a:r>
            <a:r>
              <a:rPr lang="en-US" b="1" i="0" u="none" strike="noStrike" dirty="0">
                <a:solidFill>
                  <a:schemeClr val="bg1"/>
                </a:solidFill>
                <a:effectLst/>
                <a:latin typeface="+mj-lt"/>
              </a:rPr>
              <a:t> </a:t>
            </a:r>
            <a:r>
              <a:rPr lang="en-US" b="1" i="0" u="none" strike="noStrike" dirty="0" err="1">
                <a:solidFill>
                  <a:schemeClr val="bg1"/>
                </a:solidFill>
                <a:effectLst/>
                <a:latin typeface="+mj-lt"/>
              </a:rPr>
              <a:t>doğrulukla</a:t>
            </a:r>
            <a:r>
              <a:rPr lang="en-US" b="1" i="0" u="none" strike="noStrike" dirty="0">
                <a:solidFill>
                  <a:schemeClr val="bg1"/>
                </a:solidFill>
                <a:effectLst/>
                <a:latin typeface="+mj-lt"/>
              </a:rPr>
              <a:t> </a:t>
            </a:r>
            <a:r>
              <a:rPr lang="en-US" b="1" i="0" u="none" strike="noStrike" dirty="0" err="1">
                <a:solidFill>
                  <a:schemeClr val="bg1"/>
                </a:solidFill>
                <a:effectLst/>
                <a:latin typeface="+mj-lt"/>
              </a:rPr>
              <a:t>öngörülmesini</a:t>
            </a:r>
            <a:r>
              <a:rPr lang="en-US" b="0" i="0" u="none" strike="noStrike" dirty="0">
                <a:solidFill>
                  <a:schemeClr val="bg1"/>
                </a:solidFill>
                <a:effectLst/>
                <a:latin typeface="+mj-lt"/>
              </a:rPr>
              <a:t> </a:t>
            </a:r>
            <a:r>
              <a:rPr lang="en-US" b="0" i="0" u="none" strike="noStrike" dirty="0" err="1">
                <a:solidFill>
                  <a:schemeClr val="bg1"/>
                </a:solidFill>
                <a:effectLst/>
                <a:latin typeface="+mj-lt"/>
              </a:rPr>
              <a:t>mümkün</a:t>
            </a:r>
            <a:r>
              <a:rPr lang="en-US" b="0" i="0" u="none" strike="noStrike" dirty="0">
                <a:solidFill>
                  <a:schemeClr val="bg1"/>
                </a:solidFill>
                <a:effectLst/>
                <a:latin typeface="+mj-lt"/>
              </a:rPr>
              <a:t> </a:t>
            </a:r>
            <a:r>
              <a:rPr lang="en-US" b="0" i="0" u="none" strike="noStrike" dirty="0" err="1">
                <a:solidFill>
                  <a:schemeClr val="bg1"/>
                </a:solidFill>
                <a:effectLst/>
                <a:latin typeface="+mj-lt"/>
              </a:rPr>
              <a:t>kıldı</a:t>
            </a:r>
            <a:r>
              <a:rPr lang="en-US" b="0" i="0" u="none" strike="noStrike" dirty="0">
                <a:solidFill>
                  <a:schemeClr val="bg1"/>
                </a:solidFill>
                <a:effectLst/>
                <a:latin typeface="+mj-lt"/>
              </a:rPr>
              <a:t>.</a:t>
            </a:r>
            <a:endParaRPr lang="en-US" altLang="ko-KR" dirty="0">
              <a:solidFill>
                <a:schemeClr val="bg1"/>
              </a:solidFill>
              <a:latin typeface="+mj-lt"/>
            </a:endParaRPr>
          </a:p>
        </p:txBody>
      </p:sp>
      <p:pic>
        <p:nvPicPr>
          <p:cNvPr id="3" name="Picture 2" descr="A close-up of a model of a protein&#10;&#10;Description automatically generated">
            <a:extLst>
              <a:ext uri="{FF2B5EF4-FFF2-40B4-BE49-F238E27FC236}">
                <a16:creationId xmlns:a16="http://schemas.microsoft.com/office/drawing/2014/main" id="{BF632781-D21E-DF17-77B2-F39439484E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02180" y="4159832"/>
            <a:ext cx="6400800" cy="1803400"/>
          </a:xfrm>
          <a:prstGeom prst="rect">
            <a:avLst/>
          </a:prstGeom>
        </p:spPr>
      </p:pic>
      <p:sp>
        <p:nvSpPr>
          <p:cNvPr id="5" name="TextBox 4">
            <a:extLst>
              <a:ext uri="{FF2B5EF4-FFF2-40B4-BE49-F238E27FC236}">
                <a16:creationId xmlns:a16="http://schemas.microsoft.com/office/drawing/2014/main" id="{A2CFD21F-58A9-917F-0532-26AC3E240D4C}"/>
              </a:ext>
            </a:extLst>
          </p:cNvPr>
          <p:cNvSpPr txBox="1"/>
          <p:nvPr/>
        </p:nvSpPr>
        <p:spPr>
          <a:xfrm>
            <a:off x="8713594" y="6019355"/>
            <a:ext cx="4138246" cy="338554"/>
          </a:xfrm>
          <a:prstGeom prst="rect">
            <a:avLst/>
          </a:prstGeom>
          <a:noFill/>
        </p:spPr>
        <p:txBody>
          <a:bodyPr wrap="square">
            <a:spAutoFit/>
          </a:bodyPr>
          <a:lstStyle/>
          <a:p>
            <a:r>
              <a:rPr lang="en-US" sz="1600" dirty="0">
                <a:solidFill>
                  <a:schemeClr val="bg1"/>
                </a:solidFill>
              </a:rPr>
              <a:t>Karagöl et al. </a:t>
            </a:r>
            <a:r>
              <a:rPr lang="en-US" sz="1600" i="1" dirty="0" err="1">
                <a:solidFill>
                  <a:schemeClr val="bg1"/>
                </a:solidFill>
              </a:rPr>
              <a:t>PLoS</a:t>
            </a:r>
            <a:r>
              <a:rPr lang="en-US" sz="1600" i="1" dirty="0">
                <a:solidFill>
                  <a:schemeClr val="bg1"/>
                </a:solidFill>
              </a:rPr>
              <a:t> One 2024</a:t>
            </a:r>
            <a:endParaRPr lang="en-TR" sz="1600" dirty="0"/>
          </a:p>
        </p:txBody>
      </p:sp>
    </p:spTree>
    <p:extLst>
      <p:ext uri="{BB962C8B-B14F-4D97-AF65-F5344CB8AC3E}">
        <p14:creationId xmlns:p14="http://schemas.microsoft.com/office/powerpoint/2010/main" val="86142437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61B07B-F2BA-5187-550A-105EA8F4C124}"/>
            </a:ext>
          </a:extLst>
        </p:cNvPr>
        <p:cNvGrpSpPr/>
        <p:nvPr/>
      </p:nvGrpSpPr>
      <p:grpSpPr>
        <a:xfrm>
          <a:off x="0" y="0"/>
          <a:ext cx="0" cy="0"/>
          <a:chOff x="0" y="0"/>
          <a:chExt cx="0" cy="0"/>
        </a:xfrm>
      </p:grpSpPr>
      <p:sp>
        <p:nvSpPr>
          <p:cNvPr id="8" name="Freeform: Shape 7">
            <a:extLst>
              <a:ext uri="{FF2B5EF4-FFF2-40B4-BE49-F238E27FC236}">
                <a16:creationId xmlns:a16="http://schemas.microsoft.com/office/drawing/2014/main" id="{8865A483-688A-D5DC-44FF-B14E048A2EA9}"/>
              </a:ext>
            </a:extLst>
          </p:cNvPr>
          <p:cNvSpPr/>
          <p:nvPr/>
        </p:nvSpPr>
        <p:spPr>
          <a:xfrm>
            <a:off x="317990" y="316523"/>
            <a:ext cx="11556022" cy="6224954"/>
          </a:xfrm>
          <a:custGeom>
            <a:avLst/>
            <a:gdLst>
              <a:gd name="connsiteX0" fmla="*/ 0 w 11556022"/>
              <a:gd name="connsiteY0" fmla="*/ 0 h 6224954"/>
              <a:gd name="connsiteX1" fmla="*/ 738419 w 11556022"/>
              <a:gd name="connsiteY1" fmla="*/ 0 h 6224954"/>
              <a:gd name="connsiteX2" fmla="*/ 760357 w 11556022"/>
              <a:gd name="connsiteY2" fmla="*/ 57145 h 6224954"/>
              <a:gd name="connsiteX3" fmla="*/ 57145 w 11556022"/>
              <a:gd name="connsiteY3" fmla="*/ 57145 h 6224954"/>
              <a:gd name="connsiteX4" fmla="*/ 57145 w 11556022"/>
              <a:gd name="connsiteY4" fmla="*/ 6167809 h 6224954"/>
              <a:gd name="connsiteX5" fmla="*/ 11498877 w 11556022"/>
              <a:gd name="connsiteY5" fmla="*/ 6167809 h 6224954"/>
              <a:gd name="connsiteX6" fmla="*/ 11498877 w 11556022"/>
              <a:gd name="connsiteY6" fmla="*/ 57145 h 6224954"/>
              <a:gd name="connsiteX7" fmla="*/ 2587418 w 11556022"/>
              <a:gd name="connsiteY7" fmla="*/ 57145 h 6224954"/>
              <a:gd name="connsiteX8" fmla="*/ 2625031 w 11556022"/>
              <a:gd name="connsiteY8" fmla="*/ 0 h 6224954"/>
              <a:gd name="connsiteX9" fmla="*/ 11556022 w 11556022"/>
              <a:gd name="connsiteY9" fmla="*/ 0 h 6224954"/>
              <a:gd name="connsiteX10" fmla="*/ 11556022 w 11556022"/>
              <a:gd name="connsiteY10" fmla="*/ 6224954 h 6224954"/>
              <a:gd name="connsiteX11" fmla="*/ 0 w 11556022"/>
              <a:gd name="connsiteY11" fmla="*/ 6224954 h 62249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1556022" h="6224954">
                <a:moveTo>
                  <a:pt x="0" y="0"/>
                </a:moveTo>
                <a:lnTo>
                  <a:pt x="738419" y="0"/>
                </a:lnTo>
                <a:lnTo>
                  <a:pt x="760357" y="57145"/>
                </a:lnTo>
                <a:lnTo>
                  <a:pt x="57145" y="57145"/>
                </a:lnTo>
                <a:lnTo>
                  <a:pt x="57145" y="6167809"/>
                </a:lnTo>
                <a:lnTo>
                  <a:pt x="11498877" y="6167809"/>
                </a:lnTo>
                <a:lnTo>
                  <a:pt x="11498877" y="57145"/>
                </a:lnTo>
                <a:lnTo>
                  <a:pt x="2587418" y="57145"/>
                </a:lnTo>
                <a:lnTo>
                  <a:pt x="2625031" y="0"/>
                </a:lnTo>
                <a:lnTo>
                  <a:pt x="11556022" y="0"/>
                </a:lnTo>
                <a:lnTo>
                  <a:pt x="11556022" y="6224954"/>
                </a:lnTo>
                <a:lnTo>
                  <a:pt x="0" y="6224954"/>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4" name="TextBox 53">
            <a:extLst>
              <a:ext uri="{FF2B5EF4-FFF2-40B4-BE49-F238E27FC236}">
                <a16:creationId xmlns:a16="http://schemas.microsoft.com/office/drawing/2014/main" id="{BB72C4D4-525E-69C8-9482-026C757BEDC0}"/>
              </a:ext>
            </a:extLst>
          </p:cNvPr>
          <p:cNvSpPr txBox="1"/>
          <p:nvPr/>
        </p:nvSpPr>
        <p:spPr>
          <a:xfrm>
            <a:off x="3785191" y="1107720"/>
            <a:ext cx="7687341" cy="5078313"/>
          </a:xfrm>
          <a:prstGeom prst="rect">
            <a:avLst/>
          </a:prstGeom>
          <a:noFill/>
        </p:spPr>
        <p:txBody>
          <a:bodyPr wrap="square" rtlCol="0">
            <a:spAutoFit/>
          </a:bodyPr>
          <a:lstStyle/>
          <a:p>
            <a:pPr algn="l"/>
            <a:r>
              <a:rPr lang="en-US" dirty="0">
                <a:solidFill>
                  <a:schemeClr val="bg1"/>
                </a:solidFill>
              </a:rPr>
              <a:t> </a:t>
            </a:r>
            <a:r>
              <a:rPr lang="en-US" dirty="0" err="1">
                <a:solidFill>
                  <a:schemeClr val="bg1"/>
                </a:solidFill>
              </a:rPr>
              <a:t>Spinraza</a:t>
            </a:r>
            <a:r>
              <a:rPr lang="en-US" dirty="0">
                <a:solidFill>
                  <a:schemeClr val="bg1"/>
                </a:solidFill>
              </a:rPr>
              <a:t> (</a:t>
            </a:r>
            <a:r>
              <a:rPr lang="en-US" dirty="0" err="1">
                <a:solidFill>
                  <a:schemeClr val="bg1"/>
                </a:solidFill>
              </a:rPr>
              <a:t>Nusinersen</a:t>
            </a:r>
            <a:r>
              <a:rPr lang="en-US" dirty="0">
                <a:solidFill>
                  <a:schemeClr val="bg1"/>
                </a:solidFill>
              </a:rPr>
              <a:t>) </a:t>
            </a:r>
          </a:p>
          <a:p>
            <a:pPr algn="l">
              <a:buFont typeface="Arial" panose="020B0604020202020204" pitchFamily="34" charset="0"/>
              <a:buChar char="•"/>
            </a:pPr>
            <a:r>
              <a:rPr lang="en-US" dirty="0" err="1">
                <a:solidFill>
                  <a:schemeClr val="bg1"/>
                </a:solidFill>
              </a:rPr>
              <a:t>Hedef</a:t>
            </a:r>
            <a:r>
              <a:rPr lang="en-US" dirty="0">
                <a:solidFill>
                  <a:schemeClr val="bg1"/>
                </a:solidFill>
              </a:rPr>
              <a:t>: Spinal </a:t>
            </a:r>
            <a:r>
              <a:rPr lang="en-US" dirty="0" err="1">
                <a:solidFill>
                  <a:schemeClr val="bg1"/>
                </a:solidFill>
              </a:rPr>
              <a:t>müsküler</a:t>
            </a:r>
            <a:r>
              <a:rPr lang="en-US" dirty="0">
                <a:solidFill>
                  <a:schemeClr val="bg1"/>
                </a:solidFill>
              </a:rPr>
              <a:t> </a:t>
            </a:r>
            <a:r>
              <a:rPr lang="en-US" dirty="0" err="1">
                <a:solidFill>
                  <a:schemeClr val="bg1"/>
                </a:solidFill>
              </a:rPr>
              <a:t>atrofi</a:t>
            </a:r>
            <a:r>
              <a:rPr lang="en-US" dirty="0">
                <a:solidFill>
                  <a:schemeClr val="bg1"/>
                </a:solidFill>
              </a:rPr>
              <a:t> (SMA)</a:t>
            </a:r>
          </a:p>
          <a:p>
            <a:pPr algn="l"/>
            <a:endParaRPr lang="en-US" dirty="0">
              <a:solidFill>
                <a:schemeClr val="bg1"/>
              </a:solidFill>
            </a:endParaRPr>
          </a:p>
          <a:p>
            <a:pPr algn="l"/>
            <a:r>
              <a:rPr lang="en-US" dirty="0">
                <a:solidFill>
                  <a:schemeClr val="bg1"/>
                </a:solidFill>
              </a:rPr>
              <a:t>TRK </a:t>
            </a:r>
            <a:r>
              <a:rPr lang="en-US" dirty="0" err="1">
                <a:solidFill>
                  <a:schemeClr val="bg1"/>
                </a:solidFill>
              </a:rPr>
              <a:t>İnhibitörleri</a:t>
            </a:r>
            <a:r>
              <a:rPr lang="en-US" dirty="0">
                <a:solidFill>
                  <a:schemeClr val="bg1"/>
                </a:solidFill>
              </a:rPr>
              <a:t> (Larotrectinib </a:t>
            </a:r>
            <a:r>
              <a:rPr lang="en-US" dirty="0" err="1">
                <a:solidFill>
                  <a:schemeClr val="bg1"/>
                </a:solidFill>
              </a:rPr>
              <a:t>ve</a:t>
            </a:r>
            <a:r>
              <a:rPr lang="en-US" dirty="0">
                <a:solidFill>
                  <a:schemeClr val="bg1"/>
                </a:solidFill>
              </a:rPr>
              <a:t> </a:t>
            </a:r>
            <a:r>
              <a:rPr lang="en-US" dirty="0" err="1">
                <a:solidFill>
                  <a:schemeClr val="bg1"/>
                </a:solidFill>
              </a:rPr>
              <a:t>Entrectinib</a:t>
            </a:r>
            <a:r>
              <a:rPr lang="en-US" dirty="0">
                <a:solidFill>
                  <a:schemeClr val="bg1"/>
                </a:solidFill>
              </a:rPr>
              <a:t>)</a:t>
            </a:r>
          </a:p>
          <a:p>
            <a:pPr algn="l">
              <a:buFont typeface="Arial" panose="020B0604020202020204" pitchFamily="34" charset="0"/>
              <a:buChar char="•"/>
            </a:pPr>
            <a:r>
              <a:rPr lang="en-US" dirty="0" err="1">
                <a:solidFill>
                  <a:schemeClr val="bg1"/>
                </a:solidFill>
              </a:rPr>
              <a:t>Hedef</a:t>
            </a:r>
            <a:r>
              <a:rPr lang="en-US" dirty="0">
                <a:solidFill>
                  <a:schemeClr val="bg1"/>
                </a:solidFill>
              </a:rPr>
              <a:t>: Tropomyosin </a:t>
            </a:r>
            <a:r>
              <a:rPr lang="en-US" dirty="0" err="1">
                <a:solidFill>
                  <a:schemeClr val="bg1"/>
                </a:solidFill>
              </a:rPr>
              <a:t>reseptör</a:t>
            </a:r>
            <a:r>
              <a:rPr lang="en-US" dirty="0">
                <a:solidFill>
                  <a:schemeClr val="bg1"/>
                </a:solidFill>
              </a:rPr>
              <a:t> </a:t>
            </a:r>
            <a:r>
              <a:rPr lang="en-US" dirty="0" err="1">
                <a:solidFill>
                  <a:schemeClr val="bg1"/>
                </a:solidFill>
              </a:rPr>
              <a:t>kinaz</a:t>
            </a:r>
            <a:r>
              <a:rPr lang="en-US" dirty="0">
                <a:solidFill>
                  <a:schemeClr val="bg1"/>
                </a:solidFill>
              </a:rPr>
              <a:t> (TRK) </a:t>
            </a:r>
            <a:r>
              <a:rPr lang="en-US" dirty="0" err="1">
                <a:solidFill>
                  <a:schemeClr val="bg1"/>
                </a:solidFill>
              </a:rPr>
              <a:t>füzyon</a:t>
            </a:r>
            <a:r>
              <a:rPr lang="en-US" dirty="0">
                <a:solidFill>
                  <a:schemeClr val="bg1"/>
                </a:solidFill>
              </a:rPr>
              <a:t> </a:t>
            </a:r>
            <a:r>
              <a:rPr lang="en-US" dirty="0" err="1">
                <a:solidFill>
                  <a:schemeClr val="bg1"/>
                </a:solidFill>
              </a:rPr>
              <a:t>pozitif</a:t>
            </a:r>
            <a:r>
              <a:rPr lang="en-US" dirty="0">
                <a:solidFill>
                  <a:schemeClr val="bg1"/>
                </a:solidFill>
              </a:rPr>
              <a:t> </a:t>
            </a:r>
            <a:r>
              <a:rPr lang="en-US" dirty="0" err="1">
                <a:solidFill>
                  <a:schemeClr val="bg1"/>
                </a:solidFill>
              </a:rPr>
              <a:t>kanserler</a:t>
            </a:r>
            <a:endParaRPr lang="en-US" dirty="0">
              <a:solidFill>
                <a:schemeClr val="bg1"/>
              </a:solidFill>
            </a:endParaRPr>
          </a:p>
          <a:p>
            <a:pPr algn="l"/>
            <a:endParaRPr lang="en-US" dirty="0">
              <a:solidFill>
                <a:schemeClr val="bg1"/>
              </a:solidFill>
            </a:endParaRPr>
          </a:p>
          <a:p>
            <a:pPr algn="l"/>
            <a:r>
              <a:rPr lang="en-US" dirty="0">
                <a:solidFill>
                  <a:schemeClr val="bg1"/>
                </a:solidFill>
              </a:rPr>
              <a:t>KRAS G12C </a:t>
            </a:r>
            <a:r>
              <a:rPr lang="en-US" dirty="0" err="1">
                <a:solidFill>
                  <a:schemeClr val="bg1"/>
                </a:solidFill>
              </a:rPr>
              <a:t>İnhibitörü</a:t>
            </a:r>
            <a:r>
              <a:rPr lang="en-US" dirty="0">
                <a:solidFill>
                  <a:schemeClr val="bg1"/>
                </a:solidFill>
              </a:rPr>
              <a:t> (</a:t>
            </a:r>
            <a:r>
              <a:rPr lang="en-US" dirty="0" err="1">
                <a:solidFill>
                  <a:schemeClr val="bg1"/>
                </a:solidFill>
              </a:rPr>
              <a:t>Sotorasib</a:t>
            </a:r>
            <a:r>
              <a:rPr lang="en-US" dirty="0">
                <a:solidFill>
                  <a:schemeClr val="bg1"/>
                </a:solidFill>
              </a:rPr>
              <a:t>)</a:t>
            </a:r>
          </a:p>
          <a:p>
            <a:pPr algn="l">
              <a:buFont typeface="Arial" panose="020B0604020202020204" pitchFamily="34" charset="0"/>
              <a:buChar char="•"/>
            </a:pPr>
            <a:r>
              <a:rPr lang="en-US" dirty="0" err="1">
                <a:solidFill>
                  <a:schemeClr val="bg1"/>
                </a:solidFill>
              </a:rPr>
              <a:t>Hedef</a:t>
            </a:r>
            <a:r>
              <a:rPr lang="en-US" dirty="0">
                <a:solidFill>
                  <a:schemeClr val="bg1"/>
                </a:solidFill>
              </a:rPr>
              <a:t>: Non-</a:t>
            </a:r>
            <a:r>
              <a:rPr lang="en-US" dirty="0" err="1">
                <a:solidFill>
                  <a:schemeClr val="bg1"/>
                </a:solidFill>
              </a:rPr>
              <a:t>küçük</a:t>
            </a:r>
            <a:r>
              <a:rPr lang="en-US" dirty="0">
                <a:solidFill>
                  <a:schemeClr val="bg1"/>
                </a:solidFill>
              </a:rPr>
              <a:t> </a:t>
            </a:r>
            <a:r>
              <a:rPr lang="en-US" dirty="0" err="1">
                <a:solidFill>
                  <a:schemeClr val="bg1"/>
                </a:solidFill>
              </a:rPr>
              <a:t>hücreli</a:t>
            </a:r>
            <a:r>
              <a:rPr lang="en-US" dirty="0">
                <a:solidFill>
                  <a:schemeClr val="bg1"/>
                </a:solidFill>
              </a:rPr>
              <a:t> </a:t>
            </a:r>
            <a:r>
              <a:rPr lang="en-US" dirty="0" err="1">
                <a:solidFill>
                  <a:schemeClr val="bg1"/>
                </a:solidFill>
              </a:rPr>
              <a:t>akciğer</a:t>
            </a:r>
            <a:r>
              <a:rPr lang="en-US" dirty="0">
                <a:solidFill>
                  <a:schemeClr val="bg1"/>
                </a:solidFill>
              </a:rPr>
              <a:t> </a:t>
            </a:r>
            <a:r>
              <a:rPr lang="en-US" dirty="0" err="1">
                <a:solidFill>
                  <a:schemeClr val="bg1"/>
                </a:solidFill>
              </a:rPr>
              <a:t>kanseri</a:t>
            </a:r>
            <a:r>
              <a:rPr lang="en-US" dirty="0">
                <a:solidFill>
                  <a:schemeClr val="bg1"/>
                </a:solidFill>
              </a:rPr>
              <a:t> (NSCLC)</a:t>
            </a:r>
          </a:p>
          <a:p>
            <a:pPr algn="l"/>
            <a:endParaRPr lang="en-US" dirty="0">
              <a:solidFill>
                <a:schemeClr val="bg1"/>
              </a:solidFill>
            </a:endParaRPr>
          </a:p>
          <a:p>
            <a:pPr algn="l"/>
            <a:r>
              <a:rPr lang="en-US" dirty="0">
                <a:solidFill>
                  <a:schemeClr val="bg1"/>
                </a:solidFill>
              </a:rPr>
              <a:t>BACE1 </a:t>
            </a:r>
            <a:r>
              <a:rPr lang="en-US" dirty="0" err="1">
                <a:solidFill>
                  <a:schemeClr val="bg1"/>
                </a:solidFill>
              </a:rPr>
              <a:t>İnhibitörleri</a:t>
            </a:r>
            <a:r>
              <a:rPr lang="en-US" dirty="0">
                <a:solidFill>
                  <a:schemeClr val="bg1"/>
                </a:solidFill>
              </a:rPr>
              <a:t> (</a:t>
            </a:r>
            <a:r>
              <a:rPr lang="en-US" dirty="0" err="1">
                <a:solidFill>
                  <a:schemeClr val="bg1"/>
                </a:solidFill>
              </a:rPr>
              <a:t>Verubecestat</a:t>
            </a:r>
            <a:r>
              <a:rPr lang="en-US" dirty="0">
                <a:solidFill>
                  <a:schemeClr val="bg1"/>
                </a:solidFill>
              </a:rPr>
              <a:t>)</a:t>
            </a:r>
          </a:p>
          <a:p>
            <a:pPr algn="l">
              <a:buFont typeface="Arial" panose="020B0604020202020204" pitchFamily="34" charset="0"/>
              <a:buChar char="•"/>
            </a:pPr>
            <a:r>
              <a:rPr lang="en-US" dirty="0" err="1">
                <a:solidFill>
                  <a:schemeClr val="bg1"/>
                </a:solidFill>
              </a:rPr>
              <a:t>Hedef</a:t>
            </a:r>
            <a:r>
              <a:rPr lang="en-US" dirty="0">
                <a:solidFill>
                  <a:schemeClr val="bg1"/>
                </a:solidFill>
              </a:rPr>
              <a:t>: Alzheimer </a:t>
            </a:r>
            <a:r>
              <a:rPr lang="en-US" dirty="0" err="1">
                <a:solidFill>
                  <a:schemeClr val="bg1"/>
                </a:solidFill>
              </a:rPr>
              <a:t>hastalığı</a:t>
            </a:r>
            <a:endParaRPr lang="en-US" dirty="0">
              <a:solidFill>
                <a:schemeClr val="bg1"/>
              </a:solidFill>
            </a:endParaRPr>
          </a:p>
          <a:p>
            <a:pPr algn="l"/>
            <a:endParaRPr lang="en-US" dirty="0">
              <a:solidFill>
                <a:schemeClr val="bg1"/>
              </a:solidFill>
            </a:endParaRPr>
          </a:p>
          <a:p>
            <a:pPr algn="l"/>
            <a:r>
              <a:rPr lang="en-US" dirty="0">
                <a:solidFill>
                  <a:schemeClr val="bg1"/>
                </a:solidFill>
              </a:rPr>
              <a:t>GLT-1 </a:t>
            </a:r>
            <a:r>
              <a:rPr lang="en-US" dirty="0" err="1">
                <a:solidFill>
                  <a:schemeClr val="bg1"/>
                </a:solidFill>
              </a:rPr>
              <a:t>Modülatörleri</a:t>
            </a:r>
            <a:r>
              <a:rPr lang="en-US" dirty="0">
                <a:solidFill>
                  <a:schemeClr val="bg1"/>
                </a:solidFill>
              </a:rPr>
              <a:t> (Ceftriaxone)</a:t>
            </a:r>
          </a:p>
          <a:p>
            <a:pPr algn="l">
              <a:buFont typeface="Arial" panose="020B0604020202020204" pitchFamily="34" charset="0"/>
              <a:buChar char="•"/>
            </a:pPr>
            <a:r>
              <a:rPr lang="en-US" dirty="0" err="1">
                <a:solidFill>
                  <a:schemeClr val="bg1"/>
                </a:solidFill>
              </a:rPr>
              <a:t>Hedef</a:t>
            </a:r>
            <a:r>
              <a:rPr lang="en-US" dirty="0">
                <a:solidFill>
                  <a:schemeClr val="bg1"/>
                </a:solidFill>
              </a:rPr>
              <a:t>: </a:t>
            </a:r>
            <a:r>
              <a:rPr lang="en-US" dirty="0" err="1">
                <a:solidFill>
                  <a:schemeClr val="bg1"/>
                </a:solidFill>
              </a:rPr>
              <a:t>Amyotrofik</a:t>
            </a:r>
            <a:r>
              <a:rPr lang="en-US" dirty="0">
                <a:solidFill>
                  <a:schemeClr val="bg1"/>
                </a:solidFill>
              </a:rPr>
              <a:t> lateral </a:t>
            </a:r>
            <a:r>
              <a:rPr lang="en-US" dirty="0" err="1">
                <a:solidFill>
                  <a:schemeClr val="bg1"/>
                </a:solidFill>
              </a:rPr>
              <a:t>skleroz</a:t>
            </a:r>
            <a:r>
              <a:rPr lang="en-US" dirty="0">
                <a:solidFill>
                  <a:schemeClr val="bg1"/>
                </a:solidFill>
              </a:rPr>
              <a:t> (ALS)</a:t>
            </a:r>
          </a:p>
          <a:p>
            <a:pPr algn="l">
              <a:buFont typeface="Arial" panose="020B0604020202020204" pitchFamily="34" charset="0"/>
              <a:buChar char="•"/>
            </a:pPr>
            <a:endParaRPr lang="en-US" dirty="0">
              <a:solidFill>
                <a:schemeClr val="bg1"/>
              </a:solidFill>
            </a:endParaRPr>
          </a:p>
          <a:p>
            <a:pPr algn="l">
              <a:buFont typeface="Arial" panose="020B0604020202020204" pitchFamily="34" charset="0"/>
              <a:buChar char="•"/>
            </a:pPr>
            <a:endParaRPr lang="en-US" dirty="0">
              <a:solidFill>
                <a:schemeClr val="bg1"/>
              </a:solidFill>
            </a:endParaRPr>
          </a:p>
          <a:p>
            <a:pPr>
              <a:buFont typeface="Arial" panose="020B0604020202020204" pitchFamily="34" charset="0"/>
              <a:buChar char="•"/>
            </a:pPr>
            <a:r>
              <a:rPr lang="en-US" dirty="0">
                <a:solidFill>
                  <a:schemeClr val="bg1"/>
                </a:solidFill>
              </a:rPr>
              <a:t>2 </a:t>
            </a:r>
            <a:r>
              <a:rPr lang="en-US" dirty="0" err="1">
                <a:solidFill>
                  <a:schemeClr val="bg1"/>
                </a:solidFill>
              </a:rPr>
              <a:t>migren</a:t>
            </a:r>
            <a:r>
              <a:rPr lang="en-US" dirty="0">
                <a:solidFill>
                  <a:schemeClr val="bg1"/>
                </a:solidFill>
              </a:rPr>
              <a:t> + 1 Alzheimer </a:t>
            </a:r>
            <a:r>
              <a:rPr lang="en-US" dirty="0" err="1">
                <a:solidFill>
                  <a:schemeClr val="bg1"/>
                </a:solidFill>
              </a:rPr>
              <a:t>hastalığı</a:t>
            </a:r>
            <a:r>
              <a:rPr lang="en-US" dirty="0">
                <a:solidFill>
                  <a:schemeClr val="bg1"/>
                </a:solidFill>
              </a:rPr>
              <a:t> </a:t>
            </a:r>
            <a:r>
              <a:rPr lang="en-US" dirty="0" err="1">
                <a:solidFill>
                  <a:schemeClr val="bg1"/>
                </a:solidFill>
              </a:rPr>
              <a:t>ilacı</a:t>
            </a:r>
            <a:r>
              <a:rPr lang="en-US" dirty="0">
                <a:solidFill>
                  <a:schemeClr val="bg1"/>
                </a:solidFill>
              </a:rPr>
              <a:t> </a:t>
            </a:r>
            <a:r>
              <a:rPr lang="en-US" dirty="0" err="1">
                <a:solidFill>
                  <a:schemeClr val="bg1"/>
                </a:solidFill>
              </a:rPr>
              <a:t>patenti</a:t>
            </a:r>
            <a:r>
              <a:rPr lang="en-US" dirty="0">
                <a:solidFill>
                  <a:schemeClr val="bg1"/>
                </a:solidFill>
              </a:rPr>
              <a:t> </a:t>
            </a:r>
          </a:p>
          <a:p>
            <a:pPr algn="l"/>
            <a:endParaRPr lang="en-US" dirty="0">
              <a:solidFill>
                <a:schemeClr val="bg1"/>
              </a:solidFill>
            </a:endParaRPr>
          </a:p>
        </p:txBody>
      </p:sp>
    </p:spTree>
    <p:extLst>
      <p:ext uri="{BB962C8B-B14F-4D97-AF65-F5344CB8AC3E}">
        <p14:creationId xmlns:p14="http://schemas.microsoft.com/office/powerpoint/2010/main" val="27213242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A459CB-D6A5-85BD-F293-75090260A0C0}"/>
            </a:ext>
          </a:extLst>
        </p:cNvPr>
        <p:cNvGrpSpPr/>
        <p:nvPr/>
      </p:nvGrpSpPr>
      <p:grpSpPr>
        <a:xfrm>
          <a:off x="0" y="0"/>
          <a:ext cx="0" cy="0"/>
          <a:chOff x="0" y="0"/>
          <a:chExt cx="0" cy="0"/>
        </a:xfrm>
      </p:grpSpPr>
      <p:sp>
        <p:nvSpPr>
          <p:cNvPr id="21" name="Diamond 20">
            <a:extLst>
              <a:ext uri="{FF2B5EF4-FFF2-40B4-BE49-F238E27FC236}">
                <a16:creationId xmlns:a16="http://schemas.microsoft.com/office/drawing/2014/main" id="{690AAF0A-B4DB-9667-54ED-538AE04135AE}"/>
              </a:ext>
            </a:extLst>
          </p:cNvPr>
          <p:cNvSpPr/>
          <p:nvPr/>
        </p:nvSpPr>
        <p:spPr>
          <a:xfrm>
            <a:off x="9868654" y="749605"/>
            <a:ext cx="436586" cy="436586"/>
          </a:xfrm>
          <a:prstGeom prst="diamond">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73B1FBC9-9C18-AFAD-4476-6D82812BC5C4}"/>
              </a:ext>
            </a:extLst>
          </p:cNvPr>
          <p:cNvSpPr/>
          <p:nvPr/>
        </p:nvSpPr>
        <p:spPr>
          <a:xfrm rot="2740184">
            <a:off x="9120399" y="531312"/>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1A679FD4-CE19-B04B-26E9-545B231546DA}"/>
              </a:ext>
            </a:extLst>
          </p:cNvPr>
          <p:cNvSpPr txBox="1"/>
          <p:nvPr/>
        </p:nvSpPr>
        <p:spPr>
          <a:xfrm>
            <a:off x="8467579" y="5291496"/>
            <a:ext cx="3675322" cy="1323439"/>
          </a:xfrm>
          <a:prstGeom prst="rect">
            <a:avLst/>
          </a:prstGeom>
          <a:solidFill>
            <a:schemeClr val="tx1"/>
          </a:solidFill>
        </p:spPr>
        <p:txBody>
          <a:bodyPr wrap="square" rtlCol="0" anchor="ctr">
            <a:spAutoFit/>
          </a:bodyPr>
          <a:lstStyle/>
          <a:p>
            <a:r>
              <a:rPr lang="en-US" altLang="ko-KR" sz="4000" b="1" dirty="0">
                <a:solidFill>
                  <a:schemeClr val="bg1"/>
                </a:solidFill>
                <a:highlight>
                  <a:srgbClr val="FF00FF"/>
                </a:highlight>
                <a:latin typeface="+mj-lt"/>
                <a:cs typeface="Arial" pitchFamily="34" charset="0"/>
              </a:rPr>
              <a:t>=</a:t>
            </a:r>
            <a:r>
              <a:rPr lang="en-US" altLang="ko-KR" sz="4000" b="1" dirty="0" err="1">
                <a:solidFill>
                  <a:schemeClr val="bg1"/>
                </a:solidFill>
                <a:highlight>
                  <a:srgbClr val="FF00FF"/>
                </a:highlight>
                <a:latin typeface="+mj-lt"/>
                <a:cs typeface="Arial" pitchFamily="34" charset="0"/>
              </a:rPr>
              <a:t>Matematiksel</a:t>
            </a:r>
            <a:r>
              <a:rPr lang="en-US" altLang="ko-KR" sz="4000" b="1" dirty="0">
                <a:solidFill>
                  <a:schemeClr val="bg1"/>
                </a:solidFill>
                <a:highlight>
                  <a:srgbClr val="FF00FF"/>
                </a:highlight>
                <a:latin typeface="+mj-lt"/>
                <a:cs typeface="Arial" pitchFamily="34" charset="0"/>
              </a:rPr>
              <a:t> </a:t>
            </a:r>
            <a:r>
              <a:rPr lang="en-US" altLang="ko-KR" sz="4000" b="1" dirty="0" err="1">
                <a:solidFill>
                  <a:schemeClr val="bg1"/>
                </a:solidFill>
                <a:highlight>
                  <a:srgbClr val="FF00FF"/>
                </a:highlight>
                <a:latin typeface="+mj-lt"/>
                <a:cs typeface="Arial" pitchFamily="34" charset="0"/>
              </a:rPr>
              <a:t>modelleme</a:t>
            </a:r>
            <a:endParaRPr lang="ko-KR" altLang="en-US" sz="4000" b="1" dirty="0">
              <a:solidFill>
                <a:schemeClr val="bg1"/>
              </a:solidFill>
              <a:highlight>
                <a:srgbClr val="FF00FF"/>
              </a:highlight>
              <a:latin typeface="+mj-lt"/>
              <a:cs typeface="Arial" pitchFamily="34" charset="0"/>
            </a:endParaRPr>
          </a:p>
        </p:txBody>
      </p:sp>
      <p:sp>
        <p:nvSpPr>
          <p:cNvPr id="4" name="TextBox 3">
            <a:extLst>
              <a:ext uri="{FF2B5EF4-FFF2-40B4-BE49-F238E27FC236}">
                <a16:creationId xmlns:a16="http://schemas.microsoft.com/office/drawing/2014/main" id="{1EF701B0-95D6-D5DF-EE24-69416CEBB456}"/>
              </a:ext>
            </a:extLst>
          </p:cNvPr>
          <p:cNvSpPr txBox="1"/>
          <p:nvPr/>
        </p:nvSpPr>
        <p:spPr>
          <a:xfrm>
            <a:off x="489097" y="447527"/>
            <a:ext cx="8027581" cy="6001643"/>
          </a:xfrm>
          <a:prstGeom prst="rect">
            <a:avLst/>
          </a:prstGeom>
          <a:noFill/>
        </p:spPr>
        <p:txBody>
          <a:bodyPr wrap="square" rtlCol="0">
            <a:spAutoFit/>
          </a:bodyPr>
          <a:lstStyle/>
          <a:p>
            <a:r>
              <a:rPr lang="en-US" sz="2400" dirty="0" err="1">
                <a:solidFill>
                  <a:schemeClr val="bg1"/>
                </a:solidFill>
                <a:highlight>
                  <a:srgbClr val="000000"/>
                </a:highlight>
              </a:rPr>
              <a:t>Hücre</a:t>
            </a:r>
            <a:r>
              <a:rPr lang="en-US" sz="2400" dirty="0">
                <a:solidFill>
                  <a:schemeClr val="bg1"/>
                </a:solidFill>
                <a:highlight>
                  <a:srgbClr val="000000"/>
                </a:highlight>
              </a:rPr>
              <a:t> </a:t>
            </a:r>
            <a:r>
              <a:rPr lang="en-US" sz="2400" dirty="0" err="1">
                <a:solidFill>
                  <a:schemeClr val="bg1"/>
                </a:solidFill>
                <a:highlight>
                  <a:srgbClr val="000000"/>
                </a:highlight>
              </a:rPr>
              <a:t>Biyolojisi</a:t>
            </a:r>
            <a:r>
              <a:rPr lang="en-US" sz="2400" dirty="0">
                <a:solidFill>
                  <a:schemeClr val="bg1"/>
                </a:solidFill>
                <a:highlight>
                  <a:srgbClr val="000000"/>
                </a:highlight>
              </a:rPr>
              <a:t>:</a:t>
            </a:r>
          </a:p>
          <a:p>
            <a:r>
              <a:rPr lang="en-US" dirty="0">
                <a:solidFill>
                  <a:schemeClr val="bg1"/>
                </a:solidFill>
                <a:highlight>
                  <a:srgbClr val="000000"/>
                </a:highlight>
              </a:rPr>
              <a:t>	Protein interaction networks, Transcriptomics, Disease networks</a:t>
            </a:r>
          </a:p>
          <a:p>
            <a:endParaRPr lang="en-US" dirty="0">
              <a:solidFill>
                <a:schemeClr val="bg1"/>
              </a:solidFill>
              <a:highlight>
                <a:srgbClr val="000000"/>
              </a:highlight>
            </a:endParaRPr>
          </a:p>
          <a:p>
            <a:r>
              <a:rPr lang="en-US" sz="2400" dirty="0">
                <a:solidFill>
                  <a:schemeClr val="accent3"/>
                </a:solidFill>
                <a:highlight>
                  <a:srgbClr val="000000"/>
                </a:highlight>
              </a:rPr>
              <a:t>Structural Bioinformatics:</a:t>
            </a:r>
          </a:p>
          <a:p>
            <a:r>
              <a:rPr lang="en-US" dirty="0">
                <a:solidFill>
                  <a:schemeClr val="accent3"/>
                </a:solidFill>
                <a:highlight>
                  <a:srgbClr val="000000"/>
                </a:highlight>
              </a:rPr>
              <a:t>	Protein Structure Prediction, </a:t>
            </a:r>
            <a:r>
              <a:rPr lang="en-US" dirty="0" err="1">
                <a:solidFill>
                  <a:schemeClr val="accent3"/>
                </a:solidFill>
                <a:highlight>
                  <a:srgbClr val="000000"/>
                </a:highlight>
              </a:rPr>
              <a:t>Molacular</a:t>
            </a:r>
            <a:r>
              <a:rPr lang="en-US" dirty="0">
                <a:solidFill>
                  <a:schemeClr val="accent3"/>
                </a:solidFill>
                <a:highlight>
                  <a:srgbClr val="000000"/>
                </a:highlight>
              </a:rPr>
              <a:t> Modelling, RNA Stability</a:t>
            </a:r>
          </a:p>
          <a:p>
            <a:endParaRPr lang="en-US" dirty="0">
              <a:solidFill>
                <a:schemeClr val="accent3"/>
              </a:solidFill>
              <a:highlight>
                <a:srgbClr val="000000"/>
              </a:highlight>
            </a:endParaRPr>
          </a:p>
          <a:p>
            <a:r>
              <a:rPr lang="en-US" sz="2400" dirty="0" err="1">
                <a:solidFill>
                  <a:schemeClr val="accent3"/>
                </a:solidFill>
                <a:highlight>
                  <a:srgbClr val="000000"/>
                </a:highlight>
              </a:rPr>
              <a:t>Moleküler</a:t>
            </a:r>
            <a:r>
              <a:rPr lang="en-US" sz="2400" dirty="0">
                <a:solidFill>
                  <a:schemeClr val="accent3"/>
                </a:solidFill>
                <a:highlight>
                  <a:srgbClr val="000000"/>
                </a:highlight>
              </a:rPr>
              <a:t> </a:t>
            </a:r>
            <a:r>
              <a:rPr lang="en-US" sz="2400" dirty="0" err="1">
                <a:solidFill>
                  <a:schemeClr val="accent3"/>
                </a:solidFill>
                <a:highlight>
                  <a:srgbClr val="000000"/>
                </a:highlight>
              </a:rPr>
              <a:t>mekanik</a:t>
            </a:r>
            <a:r>
              <a:rPr lang="en-US" sz="2400" dirty="0">
                <a:solidFill>
                  <a:schemeClr val="accent3"/>
                </a:solidFill>
                <a:highlight>
                  <a:srgbClr val="000000"/>
                </a:highlight>
              </a:rPr>
              <a:t> &amp; </a:t>
            </a:r>
            <a:r>
              <a:rPr lang="en-US" sz="2400" dirty="0" err="1">
                <a:solidFill>
                  <a:schemeClr val="accent3"/>
                </a:solidFill>
                <a:highlight>
                  <a:srgbClr val="000000"/>
                </a:highlight>
              </a:rPr>
              <a:t>İlaç</a:t>
            </a:r>
            <a:r>
              <a:rPr lang="en-US" sz="2400" dirty="0">
                <a:solidFill>
                  <a:schemeClr val="accent3"/>
                </a:solidFill>
                <a:highlight>
                  <a:srgbClr val="000000"/>
                </a:highlight>
              </a:rPr>
              <a:t> </a:t>
            </a:r>
            <a:r>
              <a:rPr lang="en-US" sz="2400" dirty="0" err="1">
                <a:solidFill>
                  <a:schemeClr val="accent3"/>
                </a:solidFill>
                <a:highlight>
                  <a:srgbClr val="000000"/>
                </a:highlight>
              </a:rPr>
              <a:t>tasarımı</a:t>
            </a:r>
            <a:endParaRPr lang="en-US" sz="2000" dirty="0">
              <a:solidFill>
                <a:schemeClr val="accent3"/>
              </a:solidFill>
              <a:highlight>
                <a:srgbClr val="000000"/>
              </a:highlight>
            </a:endParaRPr>
          </a:p>
          <a:p>
            <a:endParaRPr lang="en-US" dirty="0">
              <a:solidFill>
                <a:schemeClr val="bg1"/>
              </a:solidFill>
              <a:highlight>
                <a:srgbClr val="000000"/>
              </a:highlight>
            </a:endParaRPr>
          </a:p>
          <a:p>
            <a:r>
              <a:rPr lang="en-US" sz="2400" dirty="0">
                <a:solidFill>
                  <a:schemeClr val="bg1"/>
                </a:solidFill>
                <a:highlight>
                  <a:srgbClr val="000000"/>
                </a:highlight>
              </a:rPr>
              <a:t>Genomics &amp; Sequence Analysis</a:t>
            </a:r>
          </a:p>
          <a:p>
            <a:r>
              <a:rPr lang="en-US" dirty="0">
                <a:solidFill>
                  <a:schemeClr val="bg1"/>
                </a:solidFill>
                <a:highlight>
                  <a:srgbClr val="000000"/>
                </a:highlight>
              </a:rPr>
              <a:t>	Gene prediction, Metagenomics, Comparative genomics</a:t>
            </a:r>
          </a:p>
          <a:p>
            <a:endParaRPr lang="en-US" dirty="0">
              <a:solidFill>
                <a:schemeClr val="bg1"/>
              </a:solidFill>
              <a:highlight>
                <a:srgbClr val="000000"/>
              </a:highlight>
            </a:endParaRPr>
          </a:p>
          <a:p>
            <a:r>
              <a:rPr lang="en-US" sz="2400" dirty="0">
                <a:solidFill>
                  <a:schemeClr val="accent3"/>
                </a:solidFill>
                <a:highlight>
                  <a:srgbClr val="000000"/>
                </a:highlight>
              </a:rPr>
              <a:t>Computational Immunology</a:t>
            </a:r>
          </a:p>
          <a:p>
            <a:r>
              <a:rPr lang="en-US" dirty="0">
                <a:solidFill>
                  <a:schemeClr val="accent3"/>
                </a:solidFill>
                <a:highlight>
                  <a:srgbClr val="000000"/>
                </a:highlight>
              </a:rPr>
              <a:t>	Epitope prediction, Antibody modeling, Host-pathogen interactions</a:t>
            </a:r>
          </a:p>
          <a:p>
            <a:endParaRPr lang="en-US" dirty="0">
              <a:solidFill>
                <a:schemeClr val="bg1"/>
              </a:solidFill>
              <a:highlight>
                <a:srgbClr val="000000"/>
              </a:highlight>
            </a:endParaRPr>
          </a:p>
          <a:p>
            <a:r>
              <a:rPr lang="en-US" sz="2400" dirty="0" err="1">
                <a:solidFill>
                  <a:schemeClr val="bg1"/>
                </a:solidFill>
                <a:highlight>
                  <a:srgbClr val="000000"/>
                </a:highlight>
              </a:rPr>
              <a:t>Evrimsel</a:t>
            </a:r>
            <a:r>
              <a:rPr lang="en-US" sz="2400" dirty="0">
                <a:solidFill>
                  <a:schemeClr val="bg1"/>
                </a:solidFill>
                <a:highlight>
                  <a:srgbClr val="000000"/>
                </a:highlight>
              </a:rPr>
              <a:t> </a:t>
            </a:r>
            <a:r>
              <a:rPr lang="en-US" sz="2400" dirty="0" err="1">
                <a:solidFill>
                  <a:schemeClr val="bg1"/>
                </a:solidFill>
                <a:highlight>
                  <a:srgbClr val="000000"/>
                </a:highlight>
              </a:rPr>
              <a:t>Biyoloji</a:t>
            </a:r>
            <a:r>
              <a:rPr lang="en-US" sz="2400" dirty="0">
                <a:solidFill>
                  <a:schemeClr val="bg1"/>
                </a:solidFill>
                <a:highlight>
                  <a:srgbClr val="000000"/>
                </a:highlight>
              </a:rPr>
              <a:t>: </a:t>
            </a:r>
          </a:p>
          <a:p>
            <a:r>
              <a:rPr lang="en-US" dirty="0">
                <a:solidFill>
                  <a:schemeClr val="bg1"/>
                </a:solidFill>
                <a:highlight>
                  <a:srgbClr val="000000"/>
                </a:highlight>
              </a:rPr>
              <a:t>	Molecular evolution, Ancestral reconstruction, Population dynamics</a:t>
            </a:r>
          </a:p>
          <a:p>
            <a:endParaRPr lang="en-US" dirty="0">
              <a:solidFill>
                <a:schemeClr val="bg1"/>
              </a:solidFill>
              <a:highlight>
                <a:srgbClr val="000000"/>
              </a:highlight>
            </a:endParaRPr>
          </a:p>
          <a:p>
            <a:r>
              <a:rPr lang="en-US" sz="2400" dirty="0" err="1">
                <a:solidFill>
                  <a:schemeClr val="bg1"/>
                </a:solidFill>
                <a:highlight>
                  <a:srgbClr val="000000"/>
                </a:highlight>
              </a:rPr>
              <a:t>Biyomatematik</a:t>
            </a:r>
            <a:r>
              <a:rPr lang="en-US" sz="2400" dirty="0">
                <a:solidFill>
                  <a:schemeClr val="bg1"/>
                </a:solidFill>
                <a:highlight>
                  <a:srgbClr val="000000"/>
                </a:highlight>
              </a:rPr>
              <a:t>: </a:t>
            </a:r>
          </a:p>
          <a:p>
            <a:r>
              <a:rPr lang="en-US" dirty="0">
                <a:solidFill>
                  <a:schemeClr val="bg1"/>
                </a:solidFill>
                <a:highlight>
                  <a:srgbClr val="000000"/>
                </a:highlight>
              </a:rPr>
              <a:t>	Stochastic modeling, Pattern formation</a:t>
            </a:r>
            <a:endParaRPr lang="en-TR" dirty="0">
              <a:solidFill>
                <a:schemeClr val="bg1"/>
              </a:solidFill>
              <a:highlight>
                <a:srgbClr val="000000"/>
              </a:highlight>
            </a:endParaRPr>
          </a:p>
        </p:txBody>
      </p:sp>
    </p:spTree>
    <p:extLst>
      <p:ext uri="{BB962C8B-B14F-4D97-AF65-F5344CB8AC3E}">
        <p14:creationId xmlns:p14="http://schemas.microsoft.com/office/powerpoint/2010/main" val="13378745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108432-C4D3-57AF-0BC5-92F61F0C3B73}"/>
            </a:ext>
          </a:extLst>
        </p:cNvPr>
        <p:cNvGrpSpPr/>
        <p:nvPr/>
      </p:nvGrpSpPr>
      <p:grpSpPr>
        <a:xfrm>
          <a:off x="0" y="0"/>
          <a:ext cx="0" cy="0"/>
          <a:chOff x="0" y="0"/>
          <a:chExt cx="0" cy="0"/>
        </a:xfrm>
      </p:grpSpPr>
      <p:sp>
        <p:nvSpPr>
          <p:cNvPr id="20" name="Diamond 19">
            <a:extLst>
              <a:ext uri="{FF2B5EF4-FFF2-40B4-BE49-F238E27FC236}">
                <a16:creationId xmlns:a16="http://schemas.microsoft.com/office/drawing/2014/main" id="{46ABF6E4-6032-4DDD-3638-6B539B5DDA7A}"/>
              </a:ext>
            </a:extLst>
          </p:cNvPr>
          <p:cNvSpPr/>
          <p:nvPr/>
        </p:nvSpPr>
        <p:spPr>
          <a:xfrm>
            <a:off x="10423816" y="4005524"/>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31BA09E5-C6F5-7701-CF7B-720EEE9FF75E}"/>
              </a:ext>
            </a:extLst>
          </p:cNvPr>
          <p:cNvSpPr/>
          <p:nvPr/>
        </p:nvSpPr>
        <p:spPr>
          <a:xfrm rot="2640837">
            <a:off x="11201799" y="100684"/>
            <a:ext cx="436586" cy="436586"/>
          </a:xfrm>
          <a:prstGeom prst="diamond">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a:extLst>
              <a:ext uri="{FF2B5EF4-FFF2-40B4-BE49-F238E27FC236}">
                <a16:creationId xmlns:a16="http://schemas.microsoft.com/office/drawing/2014/main" id="{BD61FB04-A1E5-5026-B56A-051D129435E8}"/>
              </a:ext>
            </a:extLst>
          </p:cNvPr>
          <p:cNvSpPr/>
          <p:nvPr/>
        </p:nvSpPr>
        <p:spPr>
          <a:xfrm>
            <a:off x="10983506" y="5241533"/>
            <a:ext cx="436586" cy="436586"/>
          </a:xfrm>
          <a:prstGeom prst="diamond">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B309DC76-7691-48AE-45D2-CAD6FD47B5A5}"/>
              </a:ext>
            </a:extLst>
          </p:cNvPr>
          <p:cNvSpPr/>
          <p:nvPr/>
        </p:nvSpPr>
        <p:spPr>
          <a:xfrm>
            <a:off x="10706737" y="607235"/>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6465FFB7-47A0-6081-D9BB-9D75E76EDF42}"/>
              </a:ext>
            </a:extLst>
          </p:cNvPr>
          <p:cNvSpPr txBox="1"/>
          <p:nvPr/>
        </p:nvSpPr>
        <p:spPr>
          <a:xfrm>
            <a:off x="237460" y="479005"/>
            <a:ext cx="5858540" cy="830997"/>
          </a:xfrm>
          <a:prstGeom prst="rect">
            <a:avLst/>
          </a:prstGeom>
          <a:solidFill>
            <a:schemeClr val="tx1"/>
          </a:solidFill>
        </p:spPr>
        <p:txBody>
          <a:bodyPr wrap="square" rtlCol="0" anchor="ctr">
            <a:spAutoFit/>
          </a:bodyPr>
          <a:lstStyle/>
          <a:p>
            <a:r>
              <a:rPr lang="en-US" altLang="ko-KR" sz="4800" b="1" dirty="0" err="1">
                <a:solidFill>
                  <a:schemeClr val="bg1"/>
                </a:solidFill>
                <a:latin typeface="+mj-lt"/>
                <a:cs typeface="Arial" pitchFamily="34" charset="0"/>
              </a:rPr>
              <a:t>moleküler</a:t>
            </a:r>
            <a:r>
              <a:rPr lang="en-US" altLang="ko-KR" sz="4800" b="1" dirty="0">
                <a:solidFill>
                  <a:schemeClr val="bg1"/>
                </a:solidFill>
                <a:latin typeface="+mj-lt"/>
                <a:cs typeface="Arial" pitchFamily="34" charset="0"/>
              </a:rPr>
              <a:t> </a:t>
            </a:r>
            <a:r>
              <a:rPr lang="en-US" altLang="ko-KR" sz="4800" b="1" dirty="0" err="1">
                <a:solidFill>
                  <a:schemeClr val="bg1"/>
                </a:solidFill>
                <a:latin typeface="+mj-lt"/>
                <a:cs typeface="Arial" pitchFamily="34" charset="0"/>
              </a:rPr>
              <a:t>mekanik</a:t>
            </a:r>
            <a:r>
              <a:rPr lang="en-US" altLang="ko-KR" sz="4800" b="1" dirty="0">
                <a:solidFill>
                  <a:schemeClr val="bg1"/>
                </a:solidFill>
                <a:latin typeface="+mj-lt"/>
                <a:cs typeface="Arial" pitchFamily="34" charset="0"/>
              </a:rPr>
              <a:t>?</a:t>
            </a:r>
            <a:endParaRPr lang="ko-KR" altLang="en-US" sz="4800" b="1" dirty="0">
              <a:solidFill>
                <a:schemeClr val="bg1"/>
              </a:solidFill>
              <a:latin typeface="+mj-lt"/>
              <a:cs typeface="Arial" pitchFamily="34" charset="0"/>
            </a:endParaRPr>
          </a:p>
        </p:txBody>
      </p:sp>
      <p:sp>
        <p:nvSpPr>
          <p:cNvPr id="2" name="TextBox 1">
            <a:extLst>
              <a:ext uri="{FF2B5EF4-FFF2-40B4-BE49-F238E27FC236}">
                <a16:creationId xmlns:a16="http://schemas.microsoft.com/office/drawing/2014/main" id="{4E7E0246-4744-A158-B264-C3C4798D343A}"/>
              </a:ext>
            </a:extLst>
          </p:cNvPr>
          <p:cNvSpPr txBox="1"/>
          <p:nvPr/>
        </p:nvSpPr>
        <p:spPr>
          <a:xfrm>
            <a:off x="463240" y="1828651"/>
            <a:ext cx="9744016" cy="4585871"/>
          </a:xfrm>
          <a:prstGeom prst="rect">
            <a:avLst/>
          </a:prstGeom>
          <a:solidFill>
            <a:schemeClr val="tx1"/>
          </a:solidFill>
        </p:spPr>
        <p:txBody>
          <a:bodyPr wrap="square" rtlCol="0">
            <a:spAutoFit/>
          </a:bodyPr>
          <a:lstStyle/>
          <a:p>
            <a:r>
              <a:rPr lang="en-US" dirty="0" err="1">
                <a:solidFill>
                  <a:schemeClr val="bg1"/>
                </a:solidFill>
              </a:rPr>
              <a:t>Proteinler</a:t>
            </a:r>
            <a:r>
              <a:rPr lang="en-US" dirty="0">
                <a:solidFill>
                  <a:schemeClr val="bg1"/>
                </a:solidFill>
              </a:rPr>
              <a:t>, </a:t>
            </a:r>
            <a:r>
              <a:rPr lang="en-US" dirty="0" err="1">
                <a:solidFill>
                  <a:schemeClr val="bg1"/>
                </a:solidFill>
              </a:rPr>
              <a:t>lipidler</a:t>
            </a:r>
            <a:r>
              <a:rPr lang="en-US" dirty="0">
                <a:solidFill>
                  <a:schemeClr val="bg1"/>
                </a:solidFill>
              </a:rPr>
              <a:t> </a:t>
            </a:r>
            <a:r>
              <a:rPr lang="en-US" dirty="0" err="1">
                <a:solidFill>
                  <a:schemeClr val="bg1"/>
                </a:solidFill>
              </a:rPr>
              <a:t>veya</a:t>
            </a:r>
            <a:r>
              <a:rPr lang="en-US" dirty="0">
                <a:solidFill>
                  <a:schemeClr val="bg1"/>
                </a:solidFill>
              </a:rPr>
              <a:t> </a:t>
            </a:r>
            <a:r>
              <a:rPr lang="en-US" dirty="0" err="1">
                <a:solidFill>
                  <a:schemeClr val="bg1"/>
                </a:solidFill>
              </a:rPr>
              <a:t>nükleik</a:t>
            </a:r>
            <a:r>
              <a:rPr lang="en-US" dirty="0">
                <a:solidFill>
                  <a:schemeClr val="bg1"/>
                </a:solidFill>
              </a:rPr>
              <a:t> </a:t>
            </a:r>
            <a:r>
              <a:rPr lang="en-US" dirty="0" err="1">
                <a:solidFill>
                  <a:schemeClr val="bg1"/>
                </a:solidFill>
              </a:rPr>
              <a:t>asitler</a:t>
            </a:r>
            <a:r>
              <a:rPr lang="en-US" dirty="0">
                <a:solidFill>
                  <a:schemeClr val="bg1"/>
                </a:solidFill>
              </a:rPr>
              <a:t> </a:t>
            </a:r>
            <a:r>
              <a:rPr lang="en-US" dirty="0" err="1">
                <a:solidFill>
                  <a:schemeClr val="bg1"/>
                </a:solidFill>
              </a:rPr>
              <a:t>gibi</a:t>
            </a:r>
            <a:r>
              <a:rPr lang="en-US" dirty="0">
                <a:solidFill>
                  <a:schemeClr val="bg1"/>
                </a:solidFill>
              </a:rPr>
              <a:t> </a:t>
            </a:r>
            <a:r>
              <a:rPr lang="en-US" dirty="0" err="1">
                <a:solidFill>
                  <a:schemeClr val="bg1"/>
                </a:solidFill>
              </a:rPr>
              <a:t>biyomoleküllerin</a:t>
            </a:r>
            <a:r>
              <a:rPr lang="en-US" dirty="0">
                <a:solidFill>
                  <a:schemeClr val="bg1"/>
                </a:solidFill>
              </a:rPr>
              <a:t> </a:t>
            </a:r>
            <a:r>
              <a:rPr lang="en-US" sz="2000" b="1" dirty="0" err="1">
                <a:solidFill>
                  <a:schemeClr val="bg1"/>
                </a:solidFill>
              </a:rPr>
              <a:t>atomik</a:t>
            </a:r>
            <a:r>
              <a:rPr lang="en-US" sz="2000" b="1" dirty="0">
                <a:solidFill>
                  <a:schemeClr val="bg1"/>
                </a:solidFill>
              </a:rPr>
              <a:t> </a:t>
            </a:r>
            <a:r>
              <a:rPr lang="en-US" sz="2000" b="1" dirty="0" err="1">
                <a:solidFill>
                  <a:schemeClr val="bg1"/>
                </a:solidFill>
              </a:rPr>
              <a:t>seviyedeki</a:t>
            </a:r>
            <a:r>
              <a:rPr lang="en-US" sz="2000" b="1" dirty="0">
                <a:solidFill>
                  <a:schemeClr val="bg1"/>
                </a:solidFill>
              </a:rPr>
              <a:t> </a:t>
            </a:r>
          </a:p>
          <a:p>
            <a:r>
              <a:rPr lang="en-US" dirty="0" err="1">
                <a:solidFill>
                  <a:schemeClr val="bg1"/>
                </a:solidFill>
              </a:rPr>
              <a:t>davranışlarını</a:t>
            </a:r>
            <a:r>
              <a:rPr lang="en-US" dirty="0">
                <a:solidFill>
                  <a:schemeClr val="bg1"/>
                </a:solidFill>
              </a:rPr>
              <a:t> </a:t>
            </a:r>
            <a:r>
              <a:rPr lang="en-US" dirty="0" err="1">
                <a:solidFill>
                  <a:schemeClr val="bg1"/>
                </a:solidFill>
              </a:rPr>
              <a:t>inceler</a:t>
            </a:r>
            <a:r>
              <a:rPr lang="en-US" dirty="0">
                <a:solidFill>
                  <a:schemeClr val="bg1"/>
                </a:solidFill>
              </a:rPr>
              <a:t>.</a:t>
            </a:r>
          </a:p>
          <a:p>
            <a:endParaRPr lang="en-US" dirty="0">
              <a:solidFill>
                <a:schemeClr val="bg1"/>
              </a:solidFill>
            </a:endParaRPr>
          </a:p>
          <a:p>
            <a:r>
              <a:rPr lang="en-US" dirty="0" err="1">
                <a:solidFill>
                  <a:schemeClr val="bg1"/>
                </a:solidFill>
              </a:rPr>
              <a:t>Simülasyonlar</a:t>
            </a:r>
            <a:r>
              <a:rPr lang="en-US" dirty="0">
                <a:solidFill>
                  <a:schemeClr val="bg1"/>
                </a:solidFill>
              </a:rPr>
              <a:t>, ligand </a:t>
            </a:r>
            <a:r>
              <a:rPr lang="en-US" dirty="0" err="1">
                <a:solidFill>
                  <a:schemeClr val="bg1"/>
                </a:solidFill>
              </a:rPr>
              <a:t>bağlanması</a:t>
            </a:r>
            <a:r>
              <a:rPr lang="en-US" dirty="0">
                <a:solidFill>
                  <a:schemeClr val="bg1"/>
                </a:solidFill>
              </a:rPr>
              <a:t>, </a:t>
            </a:r>
            <a:r>
              <a:rPr lang="en-US" dirty="0" err="1">
                <a:solidFill>
                  <a:schemeClr val="bg1"/>
                </a:solidFill>
              </a:rPr>
              <a:t>konformasyonel</a:t>
            </a:r>
            <a:r>
              <a:rPr lang="en-US" dirty="0">
                <a:solidFill>
                  <a:schemeClr val="bg1"/>
                </a:solidFill>
              </a:rPr>
              <a:t> </a:t>
            </a:r>
            <a:r>
              <a:rPr lang="en-US" dirty="0" err="1">
                <a:solidFill>
                  <a:schemeClr val="bg1"/>
                </a:solidFill>
              </a:rPr>
              <a:t>değişiklikler</a:t>
            </a:r>
            <a:r>
              <a:rPr lang="en-US" dirty="0">
                <a:solidFill>
                  <a:schemeClr val="bg1"/>
                </a:solidFill>
              </a:rPr>
              <a:t> </a:t>
            </a:r>
            <a:r>
              <a:rPr lang="en-US" dirty="0" err="1">
                <a:solidFill>
                  <a:schemeClr val="bg1"/>
                </a:solidFill>
              </a:rPr>
              <a:t>veya</a:t>
            </a:r>
            <a:r>
              <a:rPr lang="en-US" dirty="0">
                <a:solidFill>
                  <a:schemeClr val="bg1"/>
                </a:solidFill>
              </a:rPr>
              <a:t> </a:t>
            </a:r>
            <a:r>
              <a:rPr lang="en-US" dirty="0" err="1">
                <a:solidFill>
                  <a:schemeClr val="bg1"/>
                </a:solidFill>
              </a:rPr>
              <a:t>iyon</a:t>
            </a:r>
            <a:r>
              <a:rPr lang="en-US" dirty="0">
                <a:solidFill>
                  <a:schemeClr val="bg1"/>
                </a:solidFill>
              </a:rPr>
              <a:t> </a:t>
            </a:r>
            <a:r>
              <a:rPr lang="en-US" dirty="0" err="1">
                <a:solidFill>
                  <a:schemeClr val="bg1"/>
                </a:solidFill>
              </a:rPr>
              <a:t>taşınımı</a:t>
            </a:r>
            <a:r>
              <a:rPr lang="en-US" dirty="0">
                <a:solidFill>
                  <a:schemeClr val="bg1"/>
                </a:solidFill>
              </a:rPr>
              <a:t> </a:t>
            </a:r>
            <a:r>
              <a:rPr lang="en-US" dirty="0" err="1">
                <a:solidFill>
                  <a:schemeClr val="bg1"/>
                </a:solidFill>
              </a:rPr>
              <a:t>gibi</a:t>
            </a:r>
            <a:r>
              <a:rPr lang="en-US" dirty="0">
                <a:solidFill>
                  <a:schemeClr val="bg1"/>
                </a:solidFill>
              </a:rPr>
              <a:t> </a:t>
            </a:r>
            <a:r>
              <a:rPr lang="en-US" dirty="0" err="1">
                <a:solidFill>
                  <a:schemeClr val="bg1"/>
                </a:solidFill>
              </a:rPr>
              <a:t>hızlı</a:t>
            </a:r>
            <a:r>
              <a:rPr lang="en-US" dirty="0">
                <a:solidFill>
                  <a:schemeClr val="bg1"/>
                </a:solidFill>
              </a:rPr>
              <a:t>, </a:t>
            </a:r>
            <a:r>
              <a:rPr lang="en-US" dirty="0" err="1">
                <a:solidFill>
                  <a:schemeClr val="bg1"/>
                </a:solidFill>
              </a:rPr>
              <a:t>geçici</a:t>
            </a:r>
            <a:r>
              <a:rPr lang="en-US" dirty="0">
                <a:solidFill>
                  <a:schemeClr val="bg1"/>
                </a:solidFill>
              </a:rPr>
              <a:t> </a:t>
            </a:r>
            <a:r>
              <a:rPr lang="en-US" dirty="0" err="1">
                <a:solidFill>
                  <a:schemeClr val="bg1"/>
                </a:solidFill>
              </a:rPr>
              <a:t>veya</a:t>
            </a:r>
            <a:r>
              <a:rPr lang="en-US" dirty="0">
                <a:solidFill>
                  <a:schemeClr val="bg1"/>
                </a:solidFill>
              </a:rPr>
              <a:t> nadir </a:t>
            </a:r>
            <a:r>
              <a:rPr lang="en-US" dirty="0" err="1">
                <a:solidFill>
                  <a:schemeClr val="bg1"/>
                </a:solidFill>
              </a:rPr>
              <a:t>olayları</a:t>
            </a:r>
            <a:r>
              <a:rPr lang="en-US" dirty="0">
                <a:solidFill>
                  <a:schemeClr val="bg1"/>
                </a:solidFill>
              </a:rPr>
              <a:t> </a:t>
            </a:r>
            <a:r>
              <a:rPr lang="en-US" dirty="0" err="1">
                <a:solidFill>
                  <a:schemeClr val="bg1"/>
                </a:solidFill>
              </a:rPr>
              <a:t>yakalayabilir</a:t>
            </a:r>
            <a:endParaRPr lang="en-US" dirty="0">
              <a:solidFill>
                <a:schemeClr val="bg1"/>
              </a:solidFill>
            </a:endParaRPr>
          </a:p>
          <a:p>
            <a:endParaRPr lang="en-US" dirty="0">
              <a:solidFill>
                <a:schemeClr val="bg1"/>
              </a:solidFill>
            </a:endParaRPr>
          </a:p>
          <a:p>
            <a:r>
              <a:rPr lang="en-US" dirty="0">
                <a:solidFill>
                  <a:schemeClr val="bg1"/>
                </a:solidFill>
              </a:rPr>
              <a:t>MD </a:t>
            </a:r>
            <a:r>
              <a:rPr lang="en-US" dirty="0" err="1">
                <a:solidFill>
                  <a:schemeClr val="bg1"/>
                </a:solidFill>
              </a:rPr>
              <a:t>simülasyonları</a:t>
            </a:r>
            <a:r>
              <a:rPr lang="en-US" dirty="0">
                <a:solidFill>
                  <a:schemeClr val="bg1"/>
                </a:solidFill>
              </a:rPr>
              <a:t>, </a:t>
            </a:r>
            <a:r>
              <a:rPr lang="en-US" dirty="0" err="1">
                <a:solidFill>
                  <a:schemeClr val="bg1"/>
                </a:solidFill>
              </a:rPr>
              <a:t>sıcaklık</a:t>
            </a:r>
            <a:r>
              <a:rPr lang="en-US" dirty="0">
                <a:solidFill>
                  <a:schemeClr val="bg1"/>
                </a:solidFill>
              </a:rPr>
              <a:t>, pH, </a:t>
            </a:r>
            <a:r>
              <a:rPr lang="en-US" dirty="0" err="1">
                <a:solidFill>
                  <a:schemeClr val="bg1"/>
                </a:solidFill>
              </a:rPr>
              <a:t>iyonik</a:t>
            </a:r>
            <a:r>
              <a:rPr lang="en-US" dirty="0">
                <a:solidFill>
                  <a:schemeClr val="bg1"/>
                </a:solidFill>
              </a:rPr>
              <a:t> </a:t>
            </a:r>
            <a:r>
              <a:rPr lang="en-US" dirty="0" err="1">
                <a:solidFill>
                  <a:schemeClr val="bg1"/>
                </a:solidFill>
              </a:rPr>
              <a:t>kuvvet</a:t>
            </a:r>
            <a:r>
              <a:rPr lang="en-US" dirty="0">
                <a:solidFill>
                  <a:schemeClr val="bg1"/>
                </a:solidFill>
              </a:rPr>
              <a:t> </a:t>
            </a:r>
            <a:r>
              <a:rPr lang="en-US" dirty="0" err="1">
                <a:solidFill>
                  <a:schemeClr val="bg1"/>
                </a:solidFill>
              </a:rPr>
              <a:t>veya</a:t>
            </a:r>
            <a:r>
              <a:rPr lang="en-US" dirty="0">
                <a:solidFill>
                  <a:schemeClr val="bg1"/>
                </a:solidFill>
              </a:rPr>
              <a:t> </a:t>
            </a:r>
            <a:r>
              <a:rPr lang="en-US" dirty="0" err="1">
                <a:solidFill>
                  <a:schemeClr val="bg1"/>
                </a:solidFill>
              </a:rPr>
              <a:t>moleküler</a:t>
            </a:r>
            <a:r>
              <a:rPr lang="en-US" dirty="0">
                <a:solidFill>
                  <a:schemeClr val="bg1"/>
                </a:solidFill>
              </a:rPr>
              <a:t> </a:t>
            </a:r>
            <a:r>
              <a:rPr lang="en-US" dirty="0" err="1">
                <a:solidFill>
                  <a:schemeClr val="bg1"/>
                </a:solidFill>
              </a:rPr>
              <a:t>konsantrasyonlar</a:t>
            </a:r>
            <a:r>
              <a:rPr lang="en-US" dirty="0">
                <a:solidFill>
                  <a:schemeClr val="bg1"/>
                </a:solidFill>
              </a:rPr>
              <a:t> </a:t>
            </a:r>
            <a:r>
              <a:rPr lang="en-US" dirty="0" err="1">
                <a:solidFill>
                  <a:schemeClr val="bg1"/>
                </a:solidFill>
              </a:rPr>
              <a:t>gibi</a:t>
            </a:r>
            <a:r>
              <a:rPr lang="en-US" dirty="0">
                <a:solidFill>
                  <a:schemeClr val="bg1"/>
                </a:solidFill>
              </a:rPr>
              <a:t> </a:t>
            </a:r>
            <a:r>
              <a:rPr lang="en-US" dirty="0" err="1">
                <a:solidFill>
                  <a:schemeClr val="bg1"/>
                </a:solidFill>
              </a:rPr>
              <a:t>deneysel</a:t>
            </a:r>
            <a:r>
              <a:rPr lang="en-US" dirty="0">
                <a:solidFill>
                  <a:schemeClr val="bg1"/>
                </a:solidFill>
              </a:rPr>
              <a:t> </a:t>
            </a:r>
            <a:r>
              <a:rPr lang="en-US" dirty="0" err="1">
                <a:solidFill>
                  <a:schemeClr val="bg1"/>
                </a:solidFill>
              </a:rPr>
              <a:t>koşulları</a:t>
            </a:r>
            <a:r>
              <a:rPr lang="en-US" dirty="0">
                <a:solidFill>
                  <a:schemeClr val="bg1"/>
                </a:solidFill>
              </a:rPr>
              <a:t> </a:t>
            </a:r>
            <a:r>
              <a:rPr lang="en-US" sz="2000" b="1" dirty="0">
                <a:solidFill>
                  <a:schemeClr val="bg1"/>
                </a:solidFill>
              </a:rPr>
              <a:t>tam </a:t>
            </a:r>
            <a:r>
              <a:rPr lang="en-US" sz="2000" b="1" dirty="0" err="1">
                <a:solidFill>
                  <a:schemeClr val="bg1"/>
                </a:solidFill>
              </a:rPr>
              <a:t>olarak</a:t>
            </a:r>
            <a:r>
              <a:rPr lang="en-US" sz="2000" b="1" dirty="0">
                <a:solidFill>
                  <a:schemeClr val="bg1"/>
                </a:solidFill>
              </a:rPr>
              <a:t> </a:t>
            </a:r>
            <a:r>
              <a:rPr lang="en-US" sz="2000" b="1" dirty="0" err="1">
                <a:solidFill>
                  <a:schemeClr val="bg1"/>
                </a:solidFill>
              </a:rPr>
              <a:t>kontrol</a:t>
            </a:r>
            <a:r>
              <a:rPr lang="en-US" sz="2000" b="1" dirty="0">
                <a:solidFill>
                  <a:schemeClr val="bg1"/>
                </a:solidFill>
              </a:rPr>
              <a:t> </a:t>
            </a:r>
            <a:r>
              <a:rPr lang="en-US" dirty="0" err="1">
                <a:solidFill>
                  <a:schemeClr val="bg1"/>
                </a:solidFill>
              </a:rPr>
              <a:t>etmeye</a:t>
            </a:r>
            <a:r>
              <a:rPr lang="en-US" dirty="0">
                <a:solidFill>
                  <a:schemeClr val="bg1"/>
                </a:solidFill>
              </a:rPr>
              <a:t> </a:t>
            </a:r>
            <a:r>
              <a:rPr lang="en-US" dirty="0" err="1">
                <a:solidFill>
                  <a:schemeClr val="bg1"/>
                </a:solidFill>
              </a:rPr>
              <a:t>olanak</a:t>
            </a:r>
            <a:r>
              <a:rPr lang="en-US" dirty="0">
                <a:solidFill>
                  <a:schemeClr val="bg1"/>
                </a:solidFill>
              </a:rPr>
              <a:t> </a:t>
            </a:r>
            <a:r>
              <a:rPr lang="en-US" dirty="0" err="1">
                <a:solidFill>
                  <a:schemeClr val="bg1"/>
                </a:solidFill>
              </a:rPr>
              <a:t>tanır</a:t>
            </a:r>
            <a:r>
              <a:rPr lang="en-US" dirty="0">
                <a:solidFill>
                  <a:schemeClr val="bg1"/>
                </a:solidFill>
              </a:rPr>
              <a:t>,</a:t>
            </a:r>
          </a:p>
          <a:p>
            <a:endParaRPr lang="en-US" dirty="0">
              <a:solidFill>
                <a:schemeClr val="bg1"/>
              </a:solidFill>
            </a:endParaRPr>
          </a:p>
          <a:p>
            <a:r>
              <a:rPr lang="en-US" dirty="0">
                <a:solidFill>
                  <a:schemeClr val="bg1"/>
                </a:solidFill>
              </a:rPr>
              <a:t>MD </a:t>
            </a:r>
            <a:r>
              <a:rPr lang="en-US" dirty="0" err="1">
                <a:solidFill>
                  <a:schemeClr val="bg1"/>
                </a:solidFill>
              </a:rPr>
              <a:t>simülasyonları</a:t>
            </a:r>
            <a:r>
              <a:rPr lang="en-US" dirty="0">
                <a:solidFill>
                  <a:schemeClr val="bg1"/>
                </a:solidFill>
              </a:rPr>
              <a:t>, </a:t>
            </a:r>
            <a:r>
              <a:rPr lang="en-US" dirty="0" err="1">
                <a:solidFill>
                  <a:schemeClr val="bg1"/>
                </a:solidFill>
              </a:rPr>
              <a:t>moleküler</a:t>
            </a:r>
            <a:r>
              <a:rPr lang="en-US" dirty="0">
                <a:solidFill>
                  <a:schemeClr val="bg1"/>
                </a:solidFill>
              </a:rPr>
              <a:t> </a:t>
            </a:r>
            <a:r>
              <a:rPr lang="en-US" dirty="0" err="1">
                <a:solidFill>
                  <a:schemeClr val="bg1"/>
                </a:solidFill>
              </a:rPr>
              <a:t>seviyede</a:t>
            </a:r>
            <a:r>
              <a:rPr lang="en-US" dirty="0">
                <a:solidFill>
                  <a:schemeClr val="bg1"/>
                </a:solidFill>
              </a:rPr>
              <a:t> </a:t>
            </a:r>
            <a:r>
              <a:rPr lang="en-US" dirty="0" err="1">
                <a:solidFill>
                  <a:schemeClr val="bg1"/>
                </a:solidFill>
              </a:rPr>
              <a:t>etkileşimleri</a:t>
            </a:r>
            <a:r>
              <a:rPr lang="en-US" dirty="0">
                <a:solidFill>
                  <a:schemeClr val="bg1"/>
                </a:solidFill>
              </a:rPr>
              <a:t> (</a:t>
            </a:r>
            <a:r>
              <a:rPr lang="en-US" dirty="0" err="1">
                <a:solidFill>
                  <a:schemeClr val="bg1"/>
                </a:solidFill>
              </a:rPr>
              <a:t>örneğin</a:t>
            </a:r>
            <a:r>
              <a:rPr lang="en-US" dirty="0">
                <a:solidFill>
                  <a:schemeClr val="bg1"/>
                </a:solidFill>
              </a:rPr>
              <a:t>, </a:t>
            </a:r>
            <a:r>
              <a:rPr lang="en-US" dirty="0" err="1">
                <a:solidFill>
                  <a:schemeClr val="bg1"/>
                </a:solidFill>
              </a:rPr>
              <a:t>hidrojen</a:t>
            </a:r>
            <a:r>
              <a:rPr lang="en-US" dirty="0">
                <a:solidFill>
                  <a:schemeClr val="bg1"/>
                </a:solidFill>
              </a:rPr>
              <a:t> </a:t>
            </a:r>
            <a:r>
              <a:rPr lang="en-US" dirty="0" err="1">
                <a:solidFill>
                  <a:schemeClr val="bg1"/>
                </a:solidFill>
              </a:rPr>
              <a:t>bağları</a:t>
            </a:r>
            <a:r>
              <a:rPr lang="en-US" dirty="0">
                <a:solidFill>
                  <a:schemeClr val="bg1"/>
                </a:solidFill>
              </a:rPr>
              <a:t>, </a:t>
            </a:r>
            <a:r>
              <a:rPr lang="en-US" dirty="0" err="1">
                <a:solidFill>
                  <a:schemeClr val="bg1"/>
                </a:solidFill>
              </a:rPr>
              <a:t>tuz</a:t>
            </a:r>
            <a:r>
              <a:rPr lang="en-US" dirty="0">
                <a:solidFill>
                  <a:schemeClr val="bg1"/>
                </a:solidFill>
              </a:rPr>
              <a:t> </a:t>
            </a:r>
            <a:r>
              <a:rPr lang="en-US" dirty="0" err="1">
                <a:solidFill>
                  <a:schemeClr val="bg1"/>
                </a:solidFill>
              </a:rPr>
              <a:t>köprüleri</a:t>
            </a:r>
            <a:r>
              <a:rPr lang="en-US" dirty="0">
                <a:solidFill>
                  <a:schemeClr val="bg1"/>
                </a:solidFill>
              </a:rPr>
              <a:t>, </a:t>
            </a:r>
            <a:r>
              <a:rPr lang="en-US" dirty="0" err="1">
                <a:solidFill>
                  <a:schemeClr val="bg1"/>
                </a:solidFill>
              </a:rPr>
              <a:t>hidrofobik</a:t>
            </a:r>
            <a:r>
              <a:rPr lang="en-US" dirty="0">
                <a:solidFill>
                  <a:schemeClr val="bg1"/>
                </a:solidFill>
              </a:rPr>
              <a:t> </a:t>
            </a:r>
            <a:r>
              <a:rPr lang="en-US" dirty="0" err="1">
                <a:solidFill>
                  <a:schemeClr val="bg1"/>
                </a:solidFill>
              </a:rPr>
              <a:t>etkiler</a:t>
            </a:r>
            <a:r>
              <a:rPr lang="en-US" dirty="0">
                <a:solidFill>
                  <a:schemeClr val="bg1"/>
                </a:solidFill>
              </a:rPr>
              <a:t>) </a:t>
            </a:r>
            <a:r>
              <a:rPr lang="en-US" dirty="0" err="1">
                <a:solidFill>
                  <a:schemeClr val="bg1"/>
                </a:solidFill>
              </a:rPr>
              <a:t>ortaya</a:t>
            </a:r>
            <a:r>
              <a:rPr lang="en-US" dirty="0">
                <a:solidFill>
                  <a:schemeClr val="bg1"/>
                </a:solidFill>
              </a:rPr>
              <a:t> </a:t>
            </a:r>
            <a:r>
              <a:rPr lang="en-US" dirty="0" err="1">
                <a:solidFill>
                  <a:schemeClr val="bg1"/>
                </a:solidFill>
              </a:rPr>
              <a:t>koyarak</a:t>
            </a:r>
            <a:r>
              <a:rPr lang="en-US" dirty="0">
                <a:solidFill>
                  <a:schemeClr val="bg1"/>
                </a:solidFill>
              </a:rPr>
              <a:t> </a:t>
            </a:r>
            <a:r>
              <a:rPr lang="en-US" dirty="0" err="1">
                <a:solidFill>
                  <a:schemeClr val="bg1"/>
                </a:solidFill>
              </a:rPr>
              <a:t>mekanistik</a:t>
            </a:r>
            <a:r>
              <a:rPr lang="en-US" dirty="0">
                <a:solidFill>
                  <a:schemeClr val="bg1"/>
                </a:solidFill>
              </a:rPr>
              <a:t> </a:t>
            </a:r>
            <a:r>
              <a:rPr lang="en-US" dirty="0" err="1">
                <a:solidFill>
                  <a:schemeClr val="bg1"/>
                </a:solidFill>
              </a:rPr>
              <a:t>bilgiler</a:t>
            </a:r>
            <a:r>
              <a:rPr lang="en-US" dirty="0">
                <a:solidFill>
                  <a:schemeClr val="bg1"/>
                </a:solidFill>
              </a:rPr>
              <a:t> </a:t>
            </a:r>
            <a:r>
              <a:rPr lang="en-US" dirty="0" err="1">
                <a:solidFill>
                  <a:schemeClr val="bg1"/>
                </a:solidFill>
              </a:rPr>
              <a:t>sağlar</a:t>
            </a:r>
            <a:r>
              <a:rPr lang="en-US" dirty="0">
                <a:solidFill>
                  <a:schemeClr val="bg1"/>
                </a:solidFill>
              </a:rPr>
              <a:t>. Bu, </a:t>
            </a:r>
            <a:r>
              <a:rPr lang="en-US" dirty="0" err="1">
                <a:solidFill>
                  <a:schemeClr val="bg1"/>
                </a:solidFill>
              </a:rPr>
              <a:t>hücre</a:t>
            </a:r>
            <a:r>
              <a:rPr lang="en-US" dirty="0">
                <a:solidFill>
                  <a:schemeClr val="bg1"/>
                </a:solidFill>
              </a:rPr>
              <a:t> </a:t>
            </a:r>
            <a:r>
              <a:rPr lang="en-US" dirty="0" err="1">
                <a:solidFill>
                  <a:schemeClr val="bg1"/>
                </a:solidFill>
              </a:rPr>
              <a:t>deneylerinden</a:t>
            </a:r>
            <a:r>
              <a:rPr lang="en-US" dirty="0">
                <a:solidFill>
                  <a:schemeClr val="bg1"/>
                </a:solidFill>
              </a:rPr>
              <a:t> </a:t>
            </a:r>
            <a:r>
              <a:rPr lang="en-US" dirty="0" err="1">
                <a:solidFill>
                  <a:schemeClr val="bg1"/>
                </a:solidFill>
              </a:rPr>
              <a:t>kolayca</a:t>
            </a:r>
            <a:r>
              <a:rPr lang="en-US" dirty="0">
                <a:solidFill>
                  <a:schemeClr val="bg1"/>
                </a:solidFill>
              </a:rPr>
              <a:t> </a:t>
            </a:r>
            <a:r>
              <a:rPr lang="en-US" dirty="0" err="1">
                <a:solidFill>
                  <a:schemeClr val="bg1"/>
                </a:solidFill>
              </a:rPr>
              <a:t>anlaşılamayacak</a:t>
            </a:r>
            <a:r>
              <a:rPr lang="en-US" dirty="0">
                <a:solidFill>
                  <a:schemeClr val="bg1"/>
                </a:solidFill>
              </a:rPr>
              <a:t> </a:t>
            </a:r>
            <a:r>
              <a:rPr lang="en-US" b="1" dirty="0" err="1">
                <a:solidFill>
                  <a:schemeClr val="bg1"/>
                </a:solidFill>
              </a:rPr>
              <a:t>neden-sonuç</a:t>
            </a:r>
            <a:r>
              <a:rPr lang="en-US" b="1" dirty="0">
                <a:solidFill>
                  <a:schemeClr val="bg1"/>
                </a:solidFill>
              </a:rPr>
              <a:t> </a:t>
            </a:r>
            <a:r>
              <a:rPr lang="en-US" b="1" dirty="0" err="1">
                <a:solidFill>
                  <a:schemeClr val="bg1"/>
                </a:solidFill>
              </a:rPr>
              <a:t>ilişkilerini</a:t>
            </a:r>
            <a:r>
              <a:rPr lang="en-US" b="1" dirty="0">
                <a:solidFill>
                  <a:schemeClr val="bg1"/>
                </a:solidFill>
              </a:rPr>
              <a:t> </a:t>
            </a:r>
            <a:r>
              <a:rPr lang="en-US" dirty="0" err="1">
                <a:solidFill>
                  <a:schemeClr val="bg1"/>
                </a:solidFill>
              </a:rPr>
              <a:t>anlamaya</a:t>
            </a:r>
            <a:r>
              <a:rPr lang="en-US" dirty="0">
                <a:solidFill>
                  <a:schemeClr val="bg1"/>
                </a:solidFill>
              </a:rPr>
              <a:t> </a:t>
            </a:r>
            <a:r>
              <a:rPr lang="en-US" dirty="0" err="1">
                <a:solidFill>
                  <a:schemeClr val="bg1"/>
                </a:solidFill>
              </a:rPr>
              <a:t>yardımcı</a:t>
            </a:r>
            <a:r>
              <a:rPr lang="en-US" dirty="0">
                <a:solidFill>
                  <a:schemeClr val="bg1"/>
                </a:solidFill>
              </a:rPr>
              <a:t> </a:t>
            </a:r>
            <a:r>
              <a:rPr lang="en-US" dirty="0" err="1">
                <a:solidFill>
                  <a:schemeClr val="bg1"/>
                </a:solidFill>
              </a:rPr>
              <a:t>olur</a:t>
            </a:r>
            <a:r>
              <a:rPr lang="en-US" dirty="0">
                <a:solidFill>
                  <a:schemeClr val="bg1"/>
                </a:solidFill>
              </a:rPr>
              <a:t>.</a:t>
            </a:r>
          </a:p>
          <a:p>
            <a:endParaRPr lang="en-US" dirty="0">
              <a:solidFill>
                <a:schemeClr val="bg1"/>
              </a:solidFill>
            </a:endParaRPr>
          </a:p>
          <a:p>
            <a:r>
              <a:rPr lang="en-US" dirty="0">
                <a:solidFill>
                  <a:schemeClr val="bg1"/>
                </a:solidFill>
              </a:rPr>
              <a:t>MD </a:t>
            </a:r>
            <a:r>
              <a:rPr lang="en-US" dirty="0" err="1">
                <a:solidFill>
                  <a:schemeClr val="bg1"/>
                </a:solidFill>
              </a:rPr>
              <a:t>simülasyonları</a:t>
            </a:r>
            <a:r>
              <a:rPr lang="en-US" dirty="0">
                <a:solidFill>
                  <a:schemeClr val="bg1"/>
                </a:solidFill>
              </a:rPr>
              <a:t> </a:t>
            </a:r>
            <a:r>
              <a:rPr lang="en-US" dirty="0" err="1">
                <a:solidFill>
                  <a:schemeClr val="bg1"/>
                </a:solidFill>
              </a:rPr>
              <a:t>birçok</a:t>
            </a:r>
            <a:r>
              <a:rPr lang="en-US" dirty="0">
                <a:solidFill>
                  <a:schemeClr val="bg1"/>
                </a:solidFill>
              </a:rPr>
              <a:t> </a:t>
            </a:r>
            <a:r>
              <a:rPr lang="en-US" dirty="0" err="1">
                <a:solidFill>
                  <a:schemeClr val="bg1"/>
                </a:solidFill>
              </a:rPr>
              <a:t>avantaj</a:t>
            </a:r>
            <a:r>
              <a:rPr lang="en-US" dirty="0">
                <a:solidFill>
                  <a:schemeClr val="bg1"/>
                </a:solidFill>
              </a:rPr>
              <a:t> </a:t>
            </a:r>
            <a:r>
              <a:rPr lang="en-US" dirty="0" err="1">
                <a:solidFill>
                  <a:schemeClr val="bg1"/>
                </a:solidFill>
              </a:rPr>
              <a:t>sunmasına</a:t>
            </a:r>
            <a:r>
              <a:rPr lang="en-US" dirty="0">
                <a:solidFill>
                  <a:schemeClr val="bg1"/>
                </a:solidFill>
              </a:rPr>
              <a:t> </a:t>
            </a:r>
            <a:r>
              <a:rPr lang="en-US" dirty="0" err="1">
                <a:solidFill>
                  <a:schemeClr val="bg1"/>
                </a:solidFill>
              </a:rPr>
              <a:t>rağmen</a:t>
            </a:r>
            <a:r>
              <a:rPr lang="en-US" dirty="0">
                <a:solidFill>
                  <a:schemeClr val="bg1"/>
                </a:solidFill>
              </a:rPr>
              <a:t>, </a:t>
            </a:r>
            <a:r>
              <a:rPr lang="en-US" dirty="0" err="1">
                <a:solidFill>
                  <a:schemeClr val="bg1"/>
                </a:solidFill>
              </a:rPr>
              <a:t>nihayetinde</a:t>
            </a:r>
            <a:r>
              <a:rPr lang="en-US" dirty="0">
                <a:solidFill>
                  <a:schemeClr val="bg1"/>
                </a:solidFill>
              </a:rPr>
              <a:t> </a:t>
            </a:r>
            <a:r>
              <a:rPr lang="en-US" dirty="0" err="1">
                <a:solidFill>
                  <a:schemeClr val="bg1"/>
                </a:solidFill>
              </a:rPr>
              <a:t>yaşayan</a:t>
            </a:r>
            <a:r>
              <a:rPr lang="en-US" dirty="0">
                <a:solidFill>
                  <a:schemeClr val="bg1"/>
                </a:solidFill>
              </a:rPr>
              <a:t> </a:t>
            </a:r>
            <a:r>
              <a:rPr lang="en-US" dirty="0" err="1">
                <a:solidFill>
                  <a:schemeClr val="bg1"/>
                </a:solidFill>
              </a:rPr>
              <a:t>sistemlerin</a:t>
            </a:r>
            <a:r>
              <a:rPr lang="en-US" dirty="0">
                <a:solidFill>
                  <a:schemeClr val="bg1"/>
                </a:solidFill>
              </a:rPr>
              <a:t> </a:t>
            </a:r>
            <a:r>
              <a:rPr lang="en-US" dirty="0" err="1">
                <a:solidFill>
                  <a:schemeClr val="bg1"/>
                </a:solidFill>
              </a:rPr>
              <a:t>karmaşıklığını</a:t>
            </a:r>
            <a:r>
              <a:rPr lang="en-US" dirty="0">
                <a:solidFill>
                  <a:schemeClr val="bg1"/>
                </a:solidFill>
              </a:rPr>
              <a:t> tam </a:t>
            </a:r>
            <a:r>
              <a:rPr lang="en-US" dirty="0" err="1">
                <a:solidFill>
                  <a:schemeClr val="bg1"/>
                </a:solidFill>
              </a:rPr>
              <a:t>olarak</a:t>
            </a:r>
            <a:r>
              <a:rPr lang="en-US" dirty="0">
                <a:solidFill>
                  <a:schemeClr val="bg1"/>
                </a:solidFill>
              </a:rPr>
              <a:t> </a:t>
            </a:r>
            <a:r>
              <a:rPr lang="en-US" dirty="0" err="1">
                <a:solidFill>
                  <a:schemeClr val="bg1"/>
                </a:solidFill>
              </a:rPr>
              <a:t>yansıtamayabilirler</a:t>
            </a:r>
            <a:r>
              <a:rPr lang="en-US" dirty="0">
                <a:solidFill>
                  <a:schemeClr val="bg1"/>
                </a:solidFill>
              </a:rPr>
              <a:t>. Bu </a:t>
            </a:r>
            <a:r>
              <a:rPr lang="en-US" dirty="0" err="1">
                <a:solidFill>
                  <a:schemeClr val="bg1"/>
                </a:solidFill>
              </a:rPr>
              <a:t>nedenle</a:t>
            </a:r>
            <a:r>
              <a:rPr lang="en-US" dirty="0">
                <a:solidFill>
                  <a:schemeClr val="bg1"/>
                </a:solidFill>
              </a:rPr>
              <a:t> </a:t>
            </a:r>
            <a:r>
              <a:rPr lang="en-US" dirty="0" err="1">
                <a:solidFill>
                  <a:schemeClr val="bg1"/>
                </a:solidFill>
              </a:rPr>
              <a:t>hücre</a:t>
            </a:r>
            <a:r>
              <a:rPr lang="en-US" dirty="0">
                <a:solidFill>
                  <a:schemeClr val="bg1"/>
                </a:solidFill>
              </a:rPr>
              <a:t> </a:t>
            </a:r>
            <a:r>
              <a:rPr lang="en-US" dirty="0" err="1">
                <a:solidFill>
                  <a:schemeClr val="bg1"/>
                </a:solidFill>
              </a:rPr>
              <a:t>biyolojisi</a:t>
            </a:r>
            <a:r>
              <a:rPr lang="en-US" dirty="0">
                <a:solidFill>
                  <a:schemeClr val="bg1"/>
                </a:solidFill>
              </a:rPr>
              <a:t> </a:t>
            </a:r>
            <a:r>
              <a:rPr lang="en-US" dirty="0" err="1">
                <a:solidFill>
                  <a:schemeClr val="bg1"/>
                </a:solidFill>
              </a:rPr>
              <a:t>hala</a:t>
            </a:r>
            <a:r>
              <a:rPr lang="en-US" dirty="0">
                <a:solidFill>
                  <a:schemeClr val="bg1"/>
                </a:solidFill>
              </a:rPr>
              <a:t> </a:t>
            </a:r>
            <a:r>
              <a:rPr lang="en-US" dirty="0" err="1">
                <a:solidFill>
                  <a:schemeClr val="bg1"/>
                </a:solidFill>
              </a:rPr>
              <a:t>kritik</a:t>
            </a:r>
            <a:r>
              <a:rPr lang="en-US" dirty="0">
                <a:solidFill>
                  <a:schemeClr val="bg1"/>
                </a:solidFill>
              </a:rPr>
              <a:t> </a:t>
            </a:r>
            <a:r>
              <a:rPr lang="en-US" dirty="0" err="1">
                <a:solidFill>
                  <a:schemeClr val="bg1"/>
                </a:solidFill>
              </a:rPr>
              <a:t>öneme</a:t>
            </a:r>
            <a:r>
              <a:rPr lang="en-US" dirty="0">
                <a:solidFill>
                  <a:schemeClr val="bg1"/>
                </a:solidFill>
              </a:rPr>
              <a:t> </a:t>
            </a:r>
            <a:r>
              <a:rPr lang="en-US" dirty="0" err="1">
                <a:solidFill>
                  <a:schemeClr val="bg1"/>
                </a:solidFill>
              </a:rPr>
              <a:t>sahiptir</a:t>
            </a:r>
            <a:r>
              <a:rPr lang="en-US" dirty="0">
                <a:solidFill>
                  <a:schemeClr val="bg1"/>
                </a:solidFill>
              </a:rPr>
              <a:t>.</a:t>
            </a:r>
            <a:endParaRPr lang="en-TR" dirty="0">
              <a:solidFill>
                <a:schemeClr val="bg1"/>
              </a:solidFill>
            </a:endParaRPr>
          </a:p>
        </p:txBody>
      </p:sp>
    </p:spTree>
    <p:extLst>
      <p:ext uri="{BB962C8B-B14F-4D97-AF65-F5344CB8AC3E}">
        <p14:creationId xmlns:p14="http://schemas.microsoft.com/office/powerpoint/2010/main" val="9888766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D02697-AA80-D22A-CD71-4BBA732EA22A}"/>
            </a:ext>
          </a:extLst>
        </p:cNvPr>
        <p:cNvGrpSpPr/>
        <p:nvPr/>
      </p:nvGrpSpPr>
      <p:grpSpPr>
        <a:xfrm>
          <a:off x="0" y="0"/>
          <a:ext cx="0" cy="0"/>
          <a:chOff x="0" y="0"/>
          <a:chExt cx="0" cy="0"/>
        </a:xfrm>
      </p:grpSpPr>
      <p:sp>
        <p:nvSpPr>
          <p:cNvPr id="20" name="Diamond 19">
            <a:extLst>
              <a:ext uri="{FF2B5EF4-FFF2-40B4-BE49-F238E27FC236}">
                <a16:creationId xmlns:a16="http://schemas.microsoft.com/office/drawing/2014/main" id="{9352BEA0-D790-5CC4-50B2-DF9ABAD7806D}"/>
              </a:ext>
            </a:extLst>
          </p:cNvPr>
          <p:cNvSpPr/>
          <p:nvPr/>
        </p:nvSpPr>
        <p:spPr>
          <a:xfrm>
            <a:off x="10423816" y="4005524"/>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6637A8A9-BA59-1DB4-6E99-99E0F6AF68EE}"/>
              </a:ext>
            </a:extLst>
          </p:cNvPr>
          <p:cNvSpPr/>
          <p:nvPr/>
        </p:nvSpPr>
        <p:spPr>
          <a:xfrm rot="2640837">
            <a:off x="11201799" y="100684"/>
            <a:ext cx="436586" cy="436586"/>
          </a:xfrm>
          <a:prstGeom prst="diamond">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a:extLst>
              <a:ext uri="{FF2B5EF4-FFF2-40B4-BE49-F238E27FC236}">
                <a16:creationId xmlns:a16="http://schemas.microsoft.com/office/drawing/2014/main" id="{95E46624-BD3E-1795-4BEF-64EE072D9B52}"/>
              </a:ext>
            </a:extLst>
          </p:cNvPr>
          <p:cNvSpPr/>
          <p:nvPr/>
        </p:nvSpPr>
        <p:spPr>
          <a:xfrm>
            <a:off x="10983506" y="5241533"/>
            <a:ext cx="436586" cy="436586"/>
          </a:xfrm>
          <a:prstGeom prst="diamond">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D3822B9A-6E20-5FF4-B893-8E26C9532351}"/>
              </a:ext>
            </a:extLst>
          </p:cNvPr>
          <p:cNvSpPr/>
          <p:nvPr/>
        </p:nvSpPr>
        <p:spPr>
          <a:xfrm>
            <a:off x="10706737" y="607235"/>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0832D48B-DC78-07E8-47BB-02C005D90F3B}"/>
              </a:ext>
            </a:extLst>
          </p:cNvPr>
          <p:cNvSpPr txBox="1"/>
          <p:nvPr/>
        </p:nvSpPr>
        <p:spPr>
          <a:xfrm>
            <a:off x="237460" y="479005"/>
            <a:ext cx="5858540" cy="830997"/>
          </a:xfrm>
          <a:prstGeom prst="rect">
            <a:avLst/>
          </a:prstGeom>
          <a:solidFill>
            <a:schemeClr val="tx1"/>
          </a:solidFill>
        </p:spPr>
        <p:txBody>
          <a:bodyPr wrap="square" rtlCol="0" anchor="ctr">
            <a:spAutoFit/>
          </a:bodyPr>
          <a:lstStyle/>
          <a:p>
            <a:r>
              <a:rPr lang="en-US" altLang="ko-KR" sz="4800" b="1" dirty="0" err="1">
                <a:solidFill>
                  <a:schemeClr val="bg1"/>
                </a:solidFill>
                <a:latin typeface="+mj-lt"/>
                <a:cs typeface="Arial" pitchFamily="34" charset="0"/>
              </a:rPr>
              <a:t>moleküler</a:t>
            </a:r>
            <a:r>
              <a:rPr lang="en-US" altLang="ko-KR" sz="4800" b="1" dirty="0">
                <a:solidFill>
                  <a:schemeClr val="bg1"/>
                </a:solidFill>
                <a:latin typeface="+mj-lt"/>
                <a:cs typeface="Arial" pitchFamily="34" charset="0"/>
              </a:rPr>
              <a:t> </a:t>
            </a:r>
            <a:r>
              <a:rPr lang="en-US" altLang="ko-KR" sz="4800" b="1" dirty="0" err="1">
                <a:solidFill>
                  <a:schemeClr val="bg1"/>
                </a:solidFill>
                <a:latin typeface="+mj-lt"/>
                <a:cs typeface="Arial" pitchFamily="34" charset="0"/>
              </a:rPr>
              <a:t>mekanik</a:t>
            </a:r>
            <a:r>
              <a:rPr lang="en-US" altLang="ko-KR" sz="4800" b="1" dirty="0">
                <a:solidFill>
                  <a:schemeClr val="bg1"/>
                </a:solidFill>
                <a:latin typeface="+mj-lt"/>
                <a:cs typeface="Arial" pitchFamily="34" charset="0"/>
              </a:rPr>
              <a:t>?</a:t>
            </a:r>
            <a:endParaRPr lang="ko-KR" altLang="en-US" sz="4800" b="1" dirty="0">
              <a:solidFill>
                <a:schemeClr val="bg1"/>
              </a:solidFill>
              <a:latin typeface="+mj-lt"/>
              <a:cs typeface="Arial" pitchFamily="34" charset="0"/>
            </a:endParaRPr>
          </a:p>
        </p:txBody>
      </p:sp>
      <p:sp>
        <p:nvSpPr>
          <p:cNvPr id="2" name="TextBox 1">
            <a:extLst>
              <a:ext uri="{FF2B5EF4-FFF2-40B4-BE49-F238E27FC236}">
                <a16:creationId xmlns:a16="http://schemas.microsoft.com/office/drawing/2014/main" id="{EE46C168-6FE8-9399-AAB7-60DA21890AB3}"/>
              </a:ext>
            </a:extLst>
          </p:cNvPr>
          <p:cNvSpPr txBox="1"/>
          <p:nvPr/>
        </p:nvSpPr>
        <p:spPr>
          <a:xfrm>
            <a:off x="463240" y="1828651"/>
            <a:ext cx="9744016" cy="677108"/>
          </a:xfrm>
          <a:prstGeom prst="rect">
            <a:avLst/>
          </a:prstGeom>
          <a:solidFill>
            <a:schemeClr val="tx1"/>
          </a:solidFill>
        </p:spPr>
        <p:txBody>
          <a:bodyPr wrap="square" rtlCol="0">
            <a:spAutoFit/>
          </a:bodyPr>
          <a:lstStyle/>
          <a:p>
            <a:r>
              <a:rPr lang="en-US" dirty="0" err="1">
                <a:solidFill>
                  <a:schemeClr val="accent3"/>
                </a:solidFill>
              </a:rPr>
              <a:t>Proteinler</a:t>
            </a:r>
            <a:r>
              <a:rPr lang="en-US" dirty="0">
                <a:solidFill>
                  <a:schemeClr val="accent3"/>
                </a:solidFill>
              </a:rPr>
              <a:t>, </a:t>
            </a:r>
            <a:r>
              <a:rPr lang="en-US" dirty="0" err="1">
                <a:solidFill>
                  <a:schemeClr val="accent3"/>
                </a:solidFill>
              </a:rPr>
              <a:t>lipidler</a:t>
            </a:r>
            <a:r>
              <a:rPr lang="en-US" dirty="0">
                <a:solidFill>
                  <a:schemeClr val="accent3"/>
                </a:solidFill>
              </a:rPr>
              <a:t> </a:t>
            </a:r>
            <a:r>
              <a:rPr lang="en-US" dirty="0" err="1">
                <a:solidFill>
                  <a:schemeClr val="accent3"/>
                </a:solidFill>
              </a:rPr>
              <a:t>veya</a:t>
            </a:r>
            <a:r>
              <a:rPr lang="en-US" dirty="0">
                <a:solidFill>
                  <a:schemeClr val="accent3"/>
                </a:solidFill>
              </a:rPr>
              <a:t> </a:t>
            </a:r>
            <a:r>
              <a:rPr lang="en-US" dirty="0" err="1">
                <a:solidFill>
                  <a:schemeClr val="accent3"/>
                </a:solidFill>
              </a:rPr>
              <a:t>nükleik</a:t>
            </a:r>
            <a:r>
              <a:rPr lang="en-US" dirty="0">
                <a:solidFill>
                  <a:schemeClr val="accent3"/>
                </a:solidFill>
              </a:rPr>
              <a:t> </a:t>
            </a:r>
            <a:r>
              <a:rPr lang="en-US" dirty="0" err="1">
                <a:solidFill>
                  <a:schemeClr val="accent3"/>
                </a:solidFill>
              </a:rPr>
              <a:t>asitler</a:t>
            </a:r>
            <a:r>
              <a:rPr lang="en-US" dirty="0">
                <a:solidFill>
                  <a:schemeClr val="accent3"/>
                </a:solidFill>
              </a:rPr>
              <a:t> </a:t>
            </a:r>
            <a:r>
              <a:rPr lang="en-US" dirty="0" err="1">
                <a:solidFill>
                  <a:schemeClr val="accent3"/>
                </a:solidFill>
              </a:rPr>
              <a:t>gibi</a:t>
            </a:r>
            <a:r>
              <a:rPr lang="en-US" dirty="0">
                <a:solidFill>
                  <a:schemeClr val="accent3"/>
                </a:solidFill>
              </a:rPr>
              <a:t> </a:t>
            </a:r>
            <a:r>
              <a:rPr lang="en-US" dirty="0" err="1">
                <a:solidFill>
                  <a:schemeClr val="accent3"/>
                </a:solidFill>
              </a:rPr>
              <a:t>biyomoleküllerin</a:t>
            </a:r>
            <a:r>
              <a:rPr lang="en-US" dirty="0">
                <a:solidFill>
                  <a:schemeClr val="accent3"/>
                </a:solidFill>
              </a:rPr>
              <a:t> </a:t>
            </a:r>
            <a:r>
              <a:rPr lang="en-US" sz="2000" b="1" dirty="0" err="1">
                <a:solidFill>
                  <a:schemeClr val="accent3"/>
                </a:solidFill>
              </a:rPr>
              <a:t>atomik</a:t>
            </a:r>
            <a:r>
              <a:rPr lang="en-US" sz="2000" b="1" dirty="0">
                <a:solidFill>
                  <a:schemeClr val="accent3"/>
                </a:solidFill>
              </a:rPr>
              <a:t> </a:t>
            </a:r>
            <a:r>
              <a:rPr lang="en-US" sz="2000" b="1" dirty="0" err="1">
                <a:solidFill>
                  <a:schemeClr val="accent3"/>
                </a:solidFill>
              </a:rPr>
              <a:t>seviyedeki</a:t>
            </a:r>
            <a:r>
              <a:rPr lang="en-US" sz="2000" b="1" dirty="0">
                <a:solidFill>
                  <a:schemeClr val="accent3"/>
                </a:solidFill>
              </a:rPr>
              <a:t> </a:t>
            </a:r>
          </a:p>
          <a:p>
            <a:r>
              <a:rPr lang="en-US" dirty="0" err="1">
                <a:solidFill>
                  <a:schemeClr val="accent3"/>
                </a:solidFill>
              </a:rPr>
              <a:t>davranışlarını</a:t>
            </a:r>
            <a:r>
              <a:rPr lang="en-US" dirty="0">
                <a:solidFill>
                  <a:schemeClr val="accent3"/>
                </a:solidFill>
              </a:rPr>
              <a:t> </a:t>
            </a:r>
            <a:r>
              <a:rPr lang="en-US" dirty="0" err="1">
                <a:solidFill>
                  <a:schemeClr val="accent3"/>
                </a:solidFill>
              </a:rPr>
              <a:t>inceler</a:t>
            </a:r>
            <a:r>
              <a:rPr lang="en-US" dirty="0">
                <a:solidFill>
                  <a:schemeClr val="accent3"/>
                </a:solidFill>
              </a:rPr>
              <a:t>.</a:t>
            </a:r>
          </a:p>
        </p:txBody>
      </p:sp>
      <p:pic>
        <p:nvPicPr>
          <p:cNvPr id="4" name="Picture 3">
            <a:extLst>
              <a:ext uri="{FF2B5EF4-FFF2-40B4-BE49-F238E27FC236}">
                <a16:creationId xmlns:a16="http://schemas.microsoft.com/office/drawing/2014/main" id="{88301AA0-0236-989D-D462-0A935E1213A3}"/>
              </a:ext>
            </a:extLst>
          </p:cNvPr>
          <p:cNvPicPr>
            <a:picLocks noChangeAspect="1"/>
          </p:cNvPicPr>
          <p:nvPr/>
        </p:nvPicPr>
        <p:blipFill>
          <a:blip r:embed="rId2">
            <a:extLst>
              <a:ext uri="{28A0092B-C50C-407E-A947-70E740481C1C}">
                <a14:useLocalDpi xmlns:a14="http://schemas.microsoft.com/office/drawing/2010/main" val="0"/>
              </a:ext>
            </a:extLst>
          </a:blip>
          <a:srcRect t="53157"/>
          <a:stretch/>
        </p:blipFill>
        <p:spPr>
          <a:xfrm>
            <a:off x="463240" y="2617563"/>
            <a:ext cx="6142405" cy="3379199"/>
          </a:xfrm>
          <a:prstGeom prst="rect">
            <a:avLst/>
          </a:prstGeom>
        </p:spPr>
      </p:pic>
      <p:sp>
        <p:nvSpPr>
          <p:cNvPr id="6" name="TextBox 5">
            <a:extLst>
              <a:ext uri="{FF2B5EF4-FFF2-40B4-BE49-F238E27FC236}">
                <a16:creationId xmlns:a16="http://schemas.microsoft.com/office/drawing/2014/main" id="{A49280A3-937A-F4EA-BD91-E3261FBED17E}"/>
              </a:ext>
            </a:extLst>
          </p:cNvPr>
          <p:cNvSpPr txBox="1"/>
          <p:nvPr/>
        </p:nvSpPr>
        <p:spPr>
          <a:xfrm>
            <a:off x="2889398" y="6111996"/>
            <a:ext cx="6119036" cy="369332"/>
          </a:xfrm>
          <a:prstGeom prst="rect">
            <a:avLst/>
          </a:prstGeom>
          <a:noFill/>
        </p:spPr>
        <p:txBody>
          <a:bodyPr wrap="square">
            <a:spAutoFit/>
          </a:bodyPr>
          <a:lstStyle/>
          <a:p>
            <a:r>
              <a:rPr lang="en-US" sz="1800" dirty="0">
                <a:solidFill>
                  <a:schemeClr val="bg1"/>
                </a:solidFill>
              </a:rPr>
              <a:t>Karagöl et al. </a:t>
            </a:r>
            <a:r>
              <a:rPr lang="en-US" sz="1800" i="1" dirty="0">
                <a:solidFill>
                  <a:schemeClr val="bg1"/>
                </a:solidFill>
              </a:rPr>
              <a:t>Pharm Res </a:t>
            </a:r>
            <a:r>
              <a:rPr lang="en-US" sz="1800" dirty="0">
                <a:solidFill>
                  <a:schemeClr val="bg1"/>
                </a:solidFill>
              </a:rPr>
              <a:t>2024b</a:t>
            </a:r>
            <a:endParaRPr lang="en-TR" sz="1800" dirty="0"/>
          </a:p>
        </p:txBody>
      </p:sp>
    </p:spTree>
    <p:extLst>
      <p:ext uri="{BB962C8B-B14F-4D97-AF65-F5344CB8AC3E}">
        <p14:creationId xmlns:p14="http://schemas.microsoft.com/office/powerpoint/2010/main" val="26536976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B9EFFA-11C8-DB47-D00D-44C4B7289DD6}"/>
            </a:ext>
          </a:extLst>
        </p:cNvPr>
        <p:cNvGrpSpPr/>
        <p:nvPr/>
      </p:nvGrpSpPr>
      <p:grpSpPr>
        <a:xfrm>
          <a:off x="0" y="0"/>
          <a:ext cx="0" cy="0"/>
          <a:chOff x="0" y="0"/>
          <a:chExt cx="0" cy="0"/>
        </a:xfrm>
      </p:grpSpPr>
      <p:sp>
        <p:nvSpPr>
          <p:cNvPr id="20" name="Diamond 19">
            <a:extLst>
              <a:ext uri="{FF2B5EF4-FFF2-40B4-BE49-F238E27FC236}">
                <a16:creationId xmlns:a16="http://schemas.microsoft.com/office/drawing/2014/main" id="{CF64DD34-B6D5-75D8-7BD8-99699DBBD780}"/>
              </a:ext>
            </a:extLst>
          </p:cNvPr>
          <p:cNvSpPr/>
          <p:nvPr/>
        </p:nvSpPr>
        <p:spPr>
          <a:xfrm>
            <a:off x="10423816" y="4005524"/>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3A6F1BF1-B1ED-0B1A-3AAD-A3140C95279C}"/>
              </a:ext>
            </a:extLst>
          </p:cNvPr>
          <p:cNvSpPr/>
          <p:nvPr/>
        </p:nvSpPr>
        <p:spPr>
          <a:xfrm rot="2640837">
            <a:off x="11201799" y="100684"/>
            <a:ext cx="436586" cy="436586"/>
          </a:xfrm>
          <a:prstGeom prst="diamond">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a:extLst>
              <a:ext uri="{FF2B5EF4-FFF2-40B4-BE49-F238E27FC236}">
                <a16:creationId xmlns:a16="http://schemas.microsoft.com/office/drawing/2014/main" id="{1097C17C-AE8C-08A8-88D2-D4935BF2C238}"/>
              </a:ext>
            </a:extLst>
          </p:cNvPr>
          <p:cNvSpPr/>
          <p:nvPr/>
        </p:nvSpPr>
        <p:spPr>
          <a:xfrm>
            <a:off x="10983506" y="5241533"/>
            <a:ext cx="436586" cy="436586"/>
          </a:xfrm>
          <a:prstGeom prst="diamond">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97F02007-B1D5-4860-3CD5-58D795C175FF}"/>
              </a:ext>
            </a:extLst>
          </p:cNvPr>
          <p:cNvSpPr/>
          <p:nvPr/>
        </p:nvSpPr>
        <p:spPr>
          <a:xfrm>
            <a:off x="10706737" y="607235"/>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F670513B-BCF7-9CD4-4414-A9784D139130}"/>
              </a:ext>
            </a:extLst>
          </p:cNvPr>
          <p:cNvSpPr txBox="1"/>
          <p:nvPr/>
        </p:nvSpPr>
        <p:spPr>
          <a:xfrm>
            <a:off x="237460" y="109674"/>
            <a:ext cx="7162800" cy="1569660"/>
          </a:xfrm>
          <a:prstGeom prst="rect">
            <a:avLst/>
          </a:prstGeom>
          <a:solidFill>
            <a:schemeClr val="tx1"/>
          </a:solidFill>
        </p:spPr>
        <p:txBody>
          <a:bodyPr wrap="square" rtlCol="0" anchor="ctr">
            <a:spAutoFit/>
          </a:bodyPr>
          <a:lstStyle/>
          <a:p>
            <a:r>
              <a:rPr lang="en-US" altLang="ko-KR" sz="4800" b="1" dirty="0">
                <a:solidFill>
                  <a:schemeClr val="bg1"/>
                </a:solidFill>
                <a:latin typeface="+mj-lt"/>
                <a:cs typeface="Arial" pitchFamily="34" charset="0"/>
              </a:rPr>
              <a:t>In vitro </a:t>
            </a:r>
            <a:r>
              <a:rPr lang="en-US" altLang="ko-KR" sz="4800" b="1" dirty="0" err="1">
                <a:solidFill>
                  <a:schemeClr val="bg1"/>
                </a:solidFill>
                <a:latin typeface="+mj-lt"/>
                <a:cs typeface="Arial" pitchFamily="34" charset="0"/>
              </a:rPr>
              <a:t>etkileşim</a:t>
            </a:r>
            <a:r>
              <a:rPr lang="en-US" altLang="ko-KR" sz="4800" b="1" dirty="0">
                <a:solidFill>
                  <a:schemeClr val="bg1"/>
                </a:solidFill>
                <a:latin typeface="+mj-lt"/>
                <a:cs typeface="Arial" pitchFamily="34" charset="0"/>
              </a:rPr>
              <a:t> </a:t>
            </a:r>
            <a:r>
              <a:rPr lang="en-US" altLang="ko-KR" sz="4800" b="1" dirty="0" err="1">
                <a:solidFill>
                  <a:schemeClr val="bg1"/>
                </a:solidFill>
                <a:latin typeface="+mj-lt"/>
                <a:cs typeface="Arial" pitchFamily="34" charset="0"/>
              </a:rPr>
              <a:t>ölçümü</a:t>
            </a:r>
            <a:r>
              <a:rPr lang="en-US" altLang="ko-KR" sz="4800" b="1" dirty="0">
                <a:solidFill>
                  <a:schemeClr val="bg1"/>
                </a:solidFill>
                <a:latin typeface="+mj-lt"/>
                <a:cs typeface="Arial" pitchFamily="34" charset="0"/>
              </a:rPr>
              <a:t> </a:t>
            </a:r>
            <a:r>
              <a:rPr lang="en-US" altLang="ko-KR" sz="4800" b="1" dirty="0" err="1">
                <a:solidFill>
                  <a:schemeClr val="bg1"/>
                </a:solidFill>
                <a:latin typeface="+mj-lt"/>
                <a:cs typeface="Arial" pitchFamily="34" charset="0"/>
              </a:rPr>
              <a:t>örnek</a:t>
            </a:r>
            <a:r>
              <a:rPr lang="en-US" altLang="ko-KR" sz="4800" b="1" dirty="0">
                <a:solidFill>
                  <a:schemeClr val="bg1"/>
                </a:solidFill>
                <a:latin typeface="+mj-lt"/>
                <a:cs typeface="Arial" pitchFamily="34" charset="0"/>
              </a:rPr>
              <a:t> = FRET</a:t>
            </a:r>
            <a:endParaRPr lang="ko-KR" altLang="en-US" sz="4800" b="1" dirty="0">
              <a:solidFill>
                <a:schemeClr val="bg1"/>
              </a:solidFill>
              <a:latin typeface="+mj-lt"/>
              <a:cs typeface="Arial" pitchFamily="34" charset="0"/>
            </a:endParaRPr>
          </a:p>
        </p:txBody>
      </p:sp>
      <p:pic>
        <p:nvPicPr>
          <p:cNvPr id="3074" name="Picture 2" descr="TRF、TRフレット、HTRF｜モレキュラーデバイスジャパン株式会社">
            <a:extLst>
              <a:ext uri="{FF2B5EF4-FFF2-40B4-BE49-F238E27FC236}">
                <a16:creationId xmlns:a16="http://schemas.microsoft.com/office/drawing/2014/main" id="{BF10B2FF-0773-9A81-CCC0-63FE60578FA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06931" y="404792"/>
            <a:ext cx="3076575" cy="32679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ime-resolved Fluorescence | PicoQuant">
            <a:extLst>
              <a:ext uri="{FF2B5EF4-FFF2-40B4-BE49-F238E27FC236}">
                <a16:creationId xmlns:a16="http://schemas.microsoft.com/office/drawing/2014/main" id="{96E1ABF3-B5A4-7119-7F89-C2F94DED52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17203" y="3783677"/>
            <a:ext cx="4644681" cy="239201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630B726-EB9C-804C-6CDA-C0731F02C5FD}"/>
              </a:ext>
            </a:extLst>
          </p:cNvPr>
          <p:cNvSpPr txBox="1"/>
          <p:nvPr/>
        </p:nvSpPr>
        <p:spPr>
          <a:xfrm>
            <a:off x="6313082" y="6250551"/>
            <a:ext cx="6119036" cy="646331"/>
          </a:xfrm>
          <a:prstGeom prst="rect">
            <a:avLst/>
          </a:prstGeom>
          <a:noFill/>
        </p:spPr>
        <p:txBody>
          <a:bodyPr wrap="square">
            <a:spAutoFit/>
          </a:bodyPr>
          <a:lstStyle/>
          <a:p>
            <a:r>
              <a:rPr lang="en-US" dirty="0" err="1">
                <a:solidFill>
                  <a:schemeClr val="bg1"/>
                </a:solidFill>
              </a:rPr>
              <a:t>Förster</a:t>
            </a:r>
            <a:r>
              <a:rPr lang="en-US" dirty="0">
                <a:solidFill>
                  <a:schemeClr val="bg1"/>
                </a:solidFill>
              </a:rPr>
              <a:t> Resonance Energy Transfer (FRET), </a:t>
            </a:r>
            <a:r>
              <a:rPr lang="en-US" dirty="0" err="1">
                <a:solidFill>
                  <a:schemeClr val="bg1"/>
                </a:solidFill>
              </a:rPr>
              <a:t>PicoQuant</a:t>
            </a:r>
            <a:r>
              <a:rPr lang="en-US" dirty="0">
                <a:solidFill>
                  <a:schemeClr val="bg1"/>
                </a:solidFill>
              </a:rPr>
              <a:t> Technical Notes</a:t>
            </a:r>
            <a:endParaRPr lang="en-TR" dirty="0">
              <a:solidFill>
                <a:schemeClr val="bg1"/>
              </a:solidFill>
            </a:endParaRPr>
          </a:p>
        </p:txBody>
      </p:sp>
      <p:pic>
        <p:nvPicPr>
          <p:cNvPr id="8" name="Picture 7">
            <a:extLst>
              <a:ext uri="{FF2B5EF4-FFF2-40B4-BE49-F238E27FC236}">
                <a16:creationId xmlns:a16="http://schemas.microsoft.com/office/drawing/2014/main" id="{6A82B48F-F73A-341B-354C-FCF92D8185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0958" y="2688376"/>
            <a:ext cx="3157044" cy="2190602"/>
          </a:xfrm>
          <a:prstGeom prst="rect">
            <a:avLst/>
          </a:prstGeom>
        </p:spPr>
      </p:pic>
      <p:sp>
        <p:nvSpPr>
          <p:cNvPr id="9" name="TextBox 8">
            <a:extLst>
              <a:ext uri="{FF2B5EF4-FFF2-40B4-BE49-F238E27FC236}">
                <a16:creationId xmlns:a16="http://schemas.microsoft.com/office/drawing/2014/main" id="{428B363C-C699-F475-EAAC-4EFA493EB137}"/>
              </a:ext>
            </a:extLst>
          </p:cNvPr>
          <p:cNvSpPr txBox="1"/>
          <p:nvPr/>
        </p:nvSpPr>
        <p:spPr>
          <a:xfrm>
            <a:off x="470492" y="4979682"/>
            <a:ext cx="6119036" cy="369332"/>
          </a:xfrm>
          <a:prstGeom prst="rect">
            <a:avLst/>
          </a:prstGeom>
          <a:noFill/>
        </p:spPr>
        <p:txBody>
          <a:bodyPr wrap="square">
            <a:spAutoFit/>
          </a:bodyPr>
          <a:lstStyle/>
          <a:p>
            <a:r>
              <a:rPr lang="en-US" dirty="0">
                <a:solidFill>
                  <a:schemeClr val="bg1"/>
                </a:solidFill>
              </a:rPr>
              <a:t>Wilde et al. The FASEB Journal</a:t>
            </a:r>
            <a:endParaRPr lang="en-TR" dirty="0">
              <a:solidFill>
                <a:schemeClr val="bg1"/>
              </a:solidFill>
            </a:endParaRPr>
          </a:p>
        </p:txBody>
      </p:sp>
    </p:spTree>
    <p:extLst>
      <p:ext uri="{BB962C8B-B14F-4D97-AF65-F5344CB8AC3E}">
        <p14:creationId xmlns:p14="http://schemas.microsoft.com/office/powerpoint/2010/main" val="2319471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506CE1-B47C-A52D-6C7E-7A168D8D7198}"/>
            </a:ext>
          </a:extLst>
        </p:cNvPr>
        <p:cNvGrpSpPr/>
        <p:nvPr/>
      </p:nvGrpSpPr>
      <p:grpSpPr>
        <a:xfrm>
          <a:off x="0" y="0"/>
          <a:ext cx="0" cy="0"/>
          <a:chOff x="0" y="0"/>
          <a:chExt cx="0" cy="0"/>
        </a:xfrm>
      </p:grpSpPr>
      <p:sp>
        <p:nvSpPr>
          <p:cNvPr id="20" name="Diamond 19">
            <a:extLst>
              <a:ext uri="{FF2B5EF4-FFF2-40B4-BE49-F238E27FC236}">
                <a16:creationId xmlns:a16="http://schemas.microsoft.com/office/drawing/2014/main" id="{98E76289-F323-CA13-100A-1C2842E5E200}"/>
              </a:ext>
            </a:extLst>
          </p:cNvPr>
          <p:cNvSpPr/>
          <p:nvPr/>
        </p:nvSpPr>
        <p:spPr>
          <a:xfrm>
            <a:off x="11366680" y="4016157"/>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17606C45-CEEB-BC67-F36C-8C6D85F4B928}"/>
              </a:ext>
            </a:extLst>
          </p:cNvPr>
          <p:cNvSpPr/>
          <p:nvPr/>
        </p:nvSpPr>
        <p:spPr>
          <a:xfrm rot="2640837">
            <a:off x="11201799" y="100684"/>
            <a:ext cx="436586" cy="436586"/>
          </a:xfrm>
          <a:prstGeom prst="diamond">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a:extLst>
              <a:ext uri="{FF2B5EF4-FFF2-40B4-BE49-F238E27FC236}">
                <a16:creationId xmlns:a16="http://schemas.microsoft.com/office/drawing/2014/main" id="{07748B75-00F8-E9BE-3A0A-D0823591E236}"/>
              </a:ext>
            </a:extLst>
          </p:cNvPr>
          <p:cNvSpPr/>
          <p:nvPr/>
        </p:nvSpPr>
        <p:spPr>
          <a:xfrm>
            <a:off x="10983506" y="5241533"/>
            <a:ext cx="436586" cy="436586"/>
          </a:xfrm>
          <a:prstGeom prst="diamond">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FED97593-C794-57DF-DAE8-18768A9279B6}"/>
              </a:ext>
            </a:extLst>
          </p:cNvPr>
          <p:cNvSpPr/>
          <p:nvPr/>
        </p:nvSpPr>
        <p:spPr>
          <a:xfrm>
            <a:off x="10706737" y="607235"/>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430C6040-3557-ADCB-3973-ECBD15862293}"/>
              </a:ext>
            </a:extLst>
          </p:cNvPr>
          <p:cNvSpPr txBox="1"/>
          <p:nvPr/>
        </p:nvSpPr>
        <p:spPr>
          <a:xfrm>
            <a:off x="237459" y="109674"/>
            <a:ext cx="8693889" cy="1569660"/>
          </a:xfrm>
          <a:prstGeom prst="rect">
            <a:avLst/>
          </a:prstGeom>
          <a:solidFill>
            <a:schemeClr val="tx1"/>
          </a:solidFill>
        </p:spPr>
        <p:txBody>
          <a:bodyPr wrap="square" rtlCol="0" anchor="ctr">
            <a:spAutoFit/>
          </a:bodyPr>
          <a:lstStyle/>
          <a:p>
            <a:r>
              <a:rPr lang="en-US" sz="4800" b="0" i="0" u="none" strike="noStrike" dirty="0">
                <a:solidFill>
                  <a:schemeClr val="bg1"/>
                </a:solidFill>
                <a:effectLst/>
                <a:latin typeface="Linux Libertine"/>
              </a:rPr>
              <a:t>Computer-aided drug design (CADD)</a:t>
            </a:r>
            <a:endParaRPr lang="ko-KR" altLang="en-US" sz="4800" b="1" dirty="0">
              <a:solidFill>
                <a:schemeClr val="bg1"/>
              </a:solidFill>
              <a:latin typeface="+mj-lt"/>
              <a:cs typeface="Arial" pitchFamily="34" charset="0"/>
            </a:endParaRPr>
          </a:p>
        </p:txBody>
      </p:sp>
      <p:sp>
        <p:nvSpPr>
          <p:cNvPr id="2" name="TextBox 1">
            <a:extLst>
              <a:ext uri="{FF2B5EF4-FFF2-40B4-BE49-F238E27FC236}">
                <a16:creationId xmlns:a16="http://schemas.microsoft.com/office/drawing/2014/main" id="{B36667EC-20EC-D3A4-0F66-C16466785934}"/>
              </a:ext>
            </a:extLst>
          </p:cNvPr>
          <p:cNvSpPr txBox="1"/>
          <p:nvPr/>
        </p:nvSpPr>
        <p:spPr>
          <a:xfrm>
            <a:off x="399444" y="2009405"/>
            <a:ext cx="10584062" cy="2308324"/>
          </a:xfrm>
          <a:prstGeom prst="rect">
            <a:avLst/>
          </a:prstGeom>
          <a:solidFill>
            <a:schemeClr val="tx1"/>
          </a:solidFill>
        </p:spPr>
        <p:txBody>
          <a:bodyPr wrap="square" rtlCol="0">
            <a:spAutoFit/>
          </a:bodyPr>
          <a:lstStyle/>
          <a:p>
            <a:r>
              <a:rPr lang="en-US" sz="3600" dirty="0" err="1">
                <a:solidFill>
                  <a:schemeClr val="bg1"/>
                </a:solidFill>
              </a:rPr>
              <a:t>İlaç</a:t>
            </a:r>
            <a:r>
              <a:rPr lang="en-US" sz="3600" dirty="0">
                <a:solidFill>
                  <a:schemeClr val="bg1"/>
                </a:solidFill>
              </a:rPr>
              <a:t> </a:t>
            </a:r>
            <a:r>
              <a:rPr lang="en-US" sz="3600" dirty="0" err="1">
                <a:solidFill>
                  <a:schemeClr val="bg1"/>
                </a:solidFill>
              </a:rPr>
              <a:t>tasarımındaki</a:t>
            </a:r>
            <a:r>
              <a:rPr lang="en-US" sz="3600" dirty="0">
                <a:solidFill>
                  <a:schemeClr val="bg1"/>
                </a:solidFill>
              </a:rPr>
              <a:t> </a:t>
            </a:r>
            <a:r>
              <a:rPr lang="en-US" sz="3600" dirty="0" err="1">
                <a:solidFill>
                  <a:schemeClr val="bg1"/>
                </a:solidFill>
              </a:rPr>
              <a:t>en</a:t>
            </a:r>
            <a:r>
              <a:rPr lang="en-US" sz="3600" dirty="0">
                <a:solidFill>
                  <a:schemeClr val="bg1"/>
                </a:solidFill>
              </a:rPr>
              <a:t> </a:t>
            </a:r>
            <a:r>
              <a:rPr lang="en-US" sz="3600" dirty="0" err="1">
                <a:solidFill>
                  <a:schemeClr val="bg1"/>
                </a:solidFill>
              </a:rPr>
              <a:t>temel</a:t>
            </a:r>
            <a:r>
              <a:rPr lang="en-US" sz="3600" dirty="0">
                <a:solidFill>
                  <a:schemeClr val="bg1"/>
                </a:solidFill>
              </a:rPr>
              <a:t> </a:t>
            </a:r>
            <a:r>
              <a:rPr lang="en-US" sz="3600" dirty="0" err="1">
                <a:solidFill>
                  <a:schemeClr val="bg1"/>
                </a:solidFill>
              </a:rPr>
              <a:t>hedef</a:t>
            </a:r>
            <a:r>
              <a:rPr lang="en-US" sz="3600" dirty="0">
                <a:solidFill>
                  <a:schemeClr val="bg1"/>
                </a:solidFill>
              </a:rPr>
              <a:t>, </a:t>
            </a:r>
            <a:r>
              <a:rPr lang="en-US" sz="3600" dirty="0" err="1">
                <a:solidFill>
                  <a:schemeClr val="bg1"/>
                </a:solidFill>
              </a:rPr>
              <a:t>belirli</a:t>
            </a:r>
            <a:r>
              <a:rPr lang="en-US" sz="3600" dirty="0">
                <a:solidFill>
                  <a:schemeClr val="bg1"/>
                </a:solidFill>
              </a:rPr>
              <a:t> </a:t>
            </a:r>
            <a:r>
              <a:rPr lang="en-US" sz="3600" dirty="0" err="1">
                <a:solidFill>
                  <a:schemeClr val="bg1"/>
                </a:solidFill>
              </a:rPr>
              <a:t>bir</a:t>
            </a:r>
            <a:r>
              <a:rPr lang="en-US" sz="3600" dirty="0">
                <a:solidFill>
                  <a:schemeClr val="bg1"/>
                </a:solidFill>
              </a:rPr>
              <a:t> </a:t>
            </a:r>
            <a:r>
              <a:rPr lang="en-US" sz="3600" dirty="0" err="1">
                <a:solidFill>
                  <a:schemeClr val="bg1"/>
                </a:solidFill>
              </a:rPr>
              <a:t>molekülün</a:t>
            </a:r>
            <a:r>
              <a:rPr lang="en-US" sz="3600" dirty="0">
                <a:solidFill>
                  <a:schemeClr val="bg1"/>
                </a:solidFill>
              </a:rPr>
              <a:t> </a:t>
            </a:r>
            <a:r>
              <a:rPr lang="en-US" sz="3600" dirty="0" err="1">
                <a:solidFill>
                  <a:schemeClr val="bg1"/>
                </a:solidFill>
              </a:rPr>
              <a:t>bir</a:t>
            </a:r>
            <a:r>
              <a:rPr lang="en-US" sz="3600" dirty="0">
                <a:solidFill>
                  <a:schemeClr val="bg1"/>
                </a:solidFill>
              </a:rPr>
              <a:t> </a:t>
            </a:r>
            <a:r>
              <a:rPr lang="en-US" sz="3600" dirty="0" err="1">
                <a:solidFill>
                  <a:schemeClr val="bg1"/>
                </a:solidFill>
              </a:rPr>
              <a:t>hedefe</a:t>
            </a:r>
            <a:r>
              <a:rPr lang="en-US" sz="3600" dirty="0">
                <a:solidFill>
                  <a:schemeClr val="bg1"/>
                </a:solidFill>
              </a:rPr>
              <a:t> </a:t>
            </a:r>
            <a:r>
              <a:rPr lang="en-US" sz="3600" dirty="0" err="1">
                <a:solidFill>
                  <a:schemeClr val="bg1"/>
                </a:solidFill>
              </a:rPr>
              <a:t>bağlanıp</a:t>
            </a:r>
            <a:r>
              <a:rPr lang="en-US" sz="3600" dirty="0">
                <a:solidFill>
                  <a:schemeClr val="bg1"/>
                </a:solidFill>
              </a:rPr>
              <a:t> </a:t>
            </a:r>
            <a:r>
              <a:rPr lang="en-US" sz="3600" dirty="0" err="1">
                <a:solidFill>
                  <a:schemeClr val="bg1"/>
                </a:solidFill>
              </a:rPr>
              <a:t>bağlanmayacağını</a:t>
            </a:r>
            <a:r>
              <a:rPr lang="en-US" sz="3600" dirty="0">
                <a:solidFill>
                  <a:schemeClr val="bg1"/>
                </a:solidFill>
              </a:rPr>
              <a:t> </a:t>
            </a:r>
            <a:r>
              <a:rPr lang="en-US" sz="3600" dirty="0" err="1">
                <a:solidFill>
                  <a:schemeClr val="bg1"/>
                </a:solidFill>
              </a:rPr>
              <a:t>ve</a:t>
            </a:r>
            <a:r>
              <a:rPr lang="en-US" sz="3600" dirty="0">
                <a:solidFill>
                  <a:schemeClr val="bg1"/>
                </a:solidFill>
              </a:rPr>
              <a:t> </a:t>
            </a:r>
            <a:r>
              <a:rPr lang="en-US" sz="3600" dirty="0" err="1">
                <a:solidFill>
                  <a:schemeClr val="bg1"/>
                </a:solidFill>
              </a:rPr>
              <a:t>bağlanıyorsa</a:t>
            </a:r>
            <a:r>
              <a:rPr lang="en-US" sz="3600" dirty="0">
                <a:solidFill>
                  <a:schemeClr val="bg1"/>
                </a:solidFill>
              </a:rPr>
              <a:t> </a:t>
            </a:r>
            <a:r>
              <a:rPr lang="en-US" sz="3600" dirty="0" err="1">
                <a:solidFill>
                  <a:schemeClr val="bg1"/>
                </a:solidFill>
              </a:rPr>
              <a:t>bunu</a:t>
            </a:r>
            <a:r>
              <a:rPr lang="en-US" sz="3600" dirty="0">
                <a:solidFill>
                  <a:schemeClr val="bg1"/>
                </a:solidFill>
              </a:rPr>
              <a:t> ne </a:t>
            </a:r>
            <a:r>
              <a:rPr lang="en-US" sz="3600" dirty="0" err="1">
                <a:solidFill>
                  <a:schemeClr val="bg1"/>
                </a:solidFill>
              </a:rPr>
              <a:t>kadar</a:t>
            </a:r>
            <a:r>
              <a:rPr lang="en-US" sz="3600" dirty="0">
                <a:solidFill>
                  <a:schemeClr val="bg1"/>
                </a:solidFill>
              </a:rPr>
              <a:t> </a:t>
            </a:r>
            <a:r>
              <a:rPr lang="en-US" sz="3600" dirty="0" err="1">
                <a:solidFill>
                  <a:schemeClr val="bg1"/>
                </a:solidFill>
              </a:rPr>
              <a:t>güçlü</a:t>
            </a:r>
            <a:r>
              <a:rPr lang="en-US" sz="3600" dirty="0">
                <a:solidFill>
                  <a:schemeClr val="bg1"/>
                </a:solidFill>
              </a:rPr>
              <a:t> </a:t>
            </a:r>
            <a:r>
              <a:rPr lang="en-US" sz="3600" dirty="0" err="1">
                <a:solidFill>
                  <a:schemeClr val="bg1"/>
                </a:solidFill>
              </a:rPr>
              <a:t>bir</a:t>
            </a:r>
            <a:r>
              <a:rPr lang="en-US" sz="3600" dirty="0">
                <a:solidFill>
                  <a:schemeClr val="bg1"/>
                </a:solidFill>
              </a:rPr>
              <a:t> </a:t>
            </a:r>
            <a:r>
              <a:rPr lang="en-US" sz="3600" dirty="0" err="1">
                <a:solidFill>
                  <a:schemeClr val="bg1"/>
                </a:solidFill>
              </a:rPr>
              <a:t>şekilde</a:t>
            </a:r>
            <a:r>
              <a:rPr lang="en-US" sz="3600" dirty="0">
                <a:solidFill>
                  <a:schemeClr val="bg1"/>
                </a:solidFill>
              </a:rPr>
              <a:t> </a:t>
            </a:r>
            <a:r>
              <a:rPr lang="en-US" sz="3600" dirty="0" err="1">
                <a:solidFill>
                  <a:schemeClr val="bg1"/>
                </a:solidFill>
              </a:rPr>
              <a:t>gerçekleştireceğini</a:t>
            </a:r>
            <a:r>
              <a:rPr lang="en-US" sz="3600" dirty="0">
                <a:solidFill>
                  <a:schemeClr val="bg1"/>
                </a:solidFill>
              </a:rPr>
              <a:t> </a:t>
            </a:r>
            <a:r>
              <a:rPr lang="en-US" sz="3600" dirty="0" err="1">
                <a:solidFill>
                  <a:schemeClr val="bg1"/>
                </a:solidFill>
              </a:rPr>
              <a:t>öngörmektir</a:t>
            </a:r>
            <a:r>
              <a:rPr lang="en-US" sz="3600" dirty="0">
                <a:solidFill>
                  <a:schemeClr val="bg1"/>
                </a:solidFill>
              </a:rPr>
              <a:t>.</a:t>
            </a:r>
            <a:endParaRPr lang="en-TR" sz="3600" dirty="0">
              <a:solidFill>
                <a:schemeClr val="bg1"/>
              </a:solidFill>
            </a:endParaRPr>
          </a:p>
        </p:txBody>
      </p:sp>
    </p:spTree>
    <p:extLst>
      <p:ext uri="{BB962C8B-B14F-4D97-AF65-F5344CB8AC3E}">
        <p14:creationId xmlns:p14="http://schemas.microsoft.com/office/powerpoint/2010/main" val="13184271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40BBF4-6EF5-F80C-CD30-CD1BC42C373E}"/>
            </a:ext>
          </a:extLst>
        </p:cNvPr>
        <p:cNvGrpSpPr/>
        <p:nvPr/>
      </p:nvGrpSpPr>
      <p:grpSpPr>
        <a:xfrm>
          <a:off x="0" y="0"/>
          <a:ext cx="0" cy="0"/>
          <a:chOff x="0" y="0"/>
          <a:chExt cx="0" cy="0"/>
        </a:xfrm>
      </p:grpSpPr>
      <p:sp>
        <p:nvSpPr>
          <p:cNvPr id="20" name="Diamond 19">
            <a:extLst>
              <a:ext uri="{FF2B5EF4-FFF2-40B4-BE49-F238E27FC236}">
                <a16:creationId xmlns:a16="http://schemas.microsoft.com/office/drawing/2014/main" id="{777A5810-94D2-4A8D-9582-E7713DA6CA55}"/>
              </a:ext>
            </a:extLst>
          </p:cNvPr>
          <p:cNvSpPr/>
          <p:nvPr/>
        </p:nvSpPr>
        <p:spPr>
          <a:xfrm>
            <a:off x="10423816" y="4005524"/>
            <a:ext cx="436586" cy="436586"/>
          </a:xfrm>
          <a:prstGeom prst="diamond">
            <a:avLst/>
          </a:prstGeom>
          <a:noFill/>
          <a:ln w="254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iamond 20">
            <a:extLst>
              <a:ext uri="{FF2B5EF4-FFF2-40B4-BE49-F238E27FC236}">
                <a16:creationId xmlns:a16="http://schemas.microsoft.com/office/drawing/2014/main" id="{D1F0595A-B4EE-1D3C-61A6-1763A60F290A}"/>
              </a:ext>
            </a:extLst>
          </p:cNvPr>
          <p:cNvSpPr/>
          <p:nvPr/>
        </p:nvSpPr>
        <p:spPr>
          <a:xfrm rot="2640837">
            <a:off x="11201799" y="100684"/>
            <a:ext cx="436586" cy="436586"/>
          </a:xfrm>
          <a:prstGeom prst="diamond">
            <a:avLst/>
          </a:prstGeom>
          <a:noFill/>
          <a:ln w="254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iamond 21">
            <a:extLst>
              <a:ext uri="{FF2B5EF4-FFF2-40B4-BE49-F238E27FC236}">
                <a16:creationId xmlns:a16="http://schemas.microsoft.com/office/drawing/2014/main" id="{C763A66C-765B-74E2-1D71-01BE6361CA8A}"/>
              </a:ext>
            </a:extLst>
          </p:cNvPr>
          <p:cNvSpPr/>
          <p:nvPr/>
        </p:nvSpPr>
        <p:spPr>
          <a:xfrm>
            <a:off x="10983506" y="5241533"/>
            <a:ext cx="436586" cy="436586"/>
          </a:xfrm>
          <a:prstGeom prst="diamond">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Diamond 23">
            <a:extLst>
              <a:ext uri="{FF2B5EF4-FFF2-40B4-BE49-F238E27FC236}">
                <a16:creationId xmlns:a16="http://schemas.microsoft.com/office/drawing/2014/main" id="{2C18B481-5FBE-59DD-799F-E0BF174FA68F}"/>
              </a:ext>
            </a:extLst>
          </p:cNvPr>
          <p:cNvSpPr/>
          <p:nvPr/>
        </p:nvSpPr>
        <p:spPr>
          <a:xfrm>
            <a:off x="10706737" y="607235"/>
            <a:ext cx="436586" cy="436586"/>
          </a:xfrm>
          <a:prstGeom prst="diamond">
            <a:avLst/>
          </a:prstGeom>
          <a:noFill/>
          <a:ln w="254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22D2ABC7-F77C-11A6-8A33-C7B4397D53DD}"/>
              </a:ext>
            </a:extLst>
          </p:cNvPr>
          <p:cNvSpPr txBox="1"/>
          <p:nvPr/>
        </p:nvSpPr>
        <p:spPr>
          <a:xfrm>
            <a:off x="237459" y="479005"/>
            <a:ext cx="9011043" cy="830997"/>
          </a:xfrm>
          <a:prstGeom prst="rect">
            <a:avLst/>
          </a:prstGeom>
          <a:solidFill>
            <a:schemeClr val="tx1"/>
          </a:solidFill>
        </p:spPr>
        <p:txBody>
          <a:bodyPr wrap="square" rtlCol="0" anchor="ctr">
            <a:spAutoFit/>
          </a:bodyPr>
          <a:lstStyle/>
          <a:p>
            <a:r>
              <a:rPr lang="en-US" altLang="ko-KR" sz="4800" b="1" dirty="0">
                <a:solidFill>
                  <a:schemeClr val="bg1"/>
                </a:solidFill>
                <a:latin typeface="+mj-lt"/>
                <a:cs typeface="Arial" pitchFamily="34" charset="0"/>
              </a:rPr>
              <a:t>= </a:t>
            </a:r>
            <a:r>
              <a:rPr lang="en-US" altLang="ko-KR" sz="4800" b="1" dirty="0" err="1">
                <a:solidFill>
                  <a:schemeClr val="bg1"/>
                </a:solidFill>
                <a:latin typeface="+mj-lt"/>
                <a:cs typeface="Arial" pitchFamily="34" charset="0"/>
              </a:rPr>
              <a:t>maliyet</a:t>
            </a:r>
            <a:r>
              <a:rPr lang="en-US" altLang="ko-KR" sz="4800" b="1" dirty="0">
                <a:solidFill>
                  <a:schemeClr val="bg1"/>
                </a:solidFill>
                <a:latin typeface="+mj-lt"/>
                <a:cs typeface="Arial" pitchFamily="34" charset="0"/>
              </a:rPr>
              <a:t> (?) </a:t>
            </a:r>
            <a:r>
              <a:rPr lang="en-US" altLang="ko-KR" sz="4800" b="1" dirty="0" err="1">
                <a:solidFill>
                  <a:schemeClr val="bg1"/>
                </a:solidFill>
                <a:latin typeface="+mj-lt"/>
                <a:cs typeface="Arial" pitchFamily="34" charset="0"/>
              </a:rPr>
              <a:t>ve</a:t>
            </a:r>
            <a:r>
              <a:rPr lang="en-US" altLang="ko-KR" sz="4800" b="1" dirty="0">
                <a:solidFill>
                  <a:schemeClr val="bg1"/>
                </a:solidFill>
                <a:latin typeface="+mj-lt"/>
                <a:cs typeface="Arial" pitchFamily="34" charset="0"/>
              </a:rPr>
              <a:t> zaman</a:t>
            </a:r>
            <a:endParaRPr lang="ko-KR" altLang="en-US" sz="4800" b="1" dirty="0">
              <a:solidFill>
                <a:schemeClr val="bg1"/>
              </a:solidFill>
              <a:latin typeface="+mj-lt"/>
              <a:cs typeface="Arial" pitchFamily="34" charset="0"/>
            </a:endParaRPr>
          </a:p>
        </p:txBody>
      </p:sp>
      <p:pic>
        <p:nvPicPr>
          <p:cNvPr id="6" name="Picture 5" descr="A screenshot of a message&#10;&#10;Description automatically generated">
            <a:extLst>
              <a:ext uri="{FF2B5EF4-FFF2-40B4-BE49-F238E27FC236}">
                <a16:creationId xmlns:a16="http://schemas.microsoft.com/office/drawing/2014/main" id="{1F671CBF-C02C-47D2-E87E-5DE86A238D9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7147" y="4456703"/>
            <a:ext cx="7603924" cy="1569660"/>
          </a:xfrm>
          <a:prstGeom prst="rect">
            <a:avLst/>
          </a:prstGeom>
        </p:spPr>
      </p:pic>
      <p:sp>
        <p:nvSpPr>
          <p:cNvPr id="11" name="TextBox 10">
            <a:extLst>
              <a:ext uri="{FF2B5EF4-FFF2-40B4-BE49-F238E27FC236}">
                <a16:creationId xmlns:a16="http://schemas.microsoft.com/office/drawing/2014/main" id="{50FB8178-DA84-1AE7-4F1B-BE382F1E9C21}"/>
              </a:ext>
            </a:extLst>
          </p:cNvPr>
          <p:cNvSpPr txBox="1"/>
          <p:nvPr/>
        </p:nvSpPr>
        <p:spPr>
          <a:xfrm>
            <a:off x="237459" y="1956660"/>
            <a:ext cx="10317330" cy="1477328"/>
          </a:xfrm>
          <a:prstGeom prst="rect">
            <a:avLst/>
          </a:prstGeom>
          <a:noFill/>
        </p:spPr>
        <p:txBody>
          <a:bodyPr wrap="square">
            <a:spAutoFit/>
          </a:bodyPr>
          <a:lstStyle/>
          <a:p>
            <a:r>
              <a:rPr lang="en-US" dirty="0">
                <a:solidFill>
                  <a:schemeClr val="bg1"/>
                </a:solidFill>
                <a:highlight>
                  <a:srgbClr val="000000"/>
                </a:highlight>
              </a:rPr>
              <a:t> </a:t>
            </a:r>
            <a:r>
              <a:rPr lang="en-US" dirty="0" err="1">
                <a:solidFill>
                  <a:schemeClr val="bg1"/>
                </a:solidFill>
                <a:highlight>
                  <a:srgbClr val="000000"/>
                </a:highlight>
              </a:rPr>
              <a:t>Yüksek</a:t>
            </a:r>
            <a:r>
              <a:rPr lang="en-US" dirty="0">
                <a:solidFill>
                  <a:schemeClr val="bg1"/>
                </a:solidFill>
                <a:highlight>
                  <a:srgbClr val="000000"/>
                </a:highlight>
              </a:rPr>
              <a:t> </a:t>
            </a:r>
            <a:r>
              <a:rPr lang="en-US" dirty="0" err="1">
                <a:solidFill>
                  <a:schemeClr val="bg1"/>
                </a:solidFill>
                <a:highlight>
                  <a:srgbClr val="000000"/>
                </a:highlight>
              </a:rPr>
              <a:t>başlangıç</a:t>
            </a:r>
            <a:r>
              <a:rPr lang="en-US" dirty="0">
                <a:solidFill>
                  <a:schemeClr val="bg1"/>
                </a:solidFill>
                <a:highlight>
                  <a:srgbClr val="000000"/>
                </a:highlight>
              </a:rPr>
              <a:t> </a:t>
            </a:r>
            <a:r>
              <a:rPr lang="en-US" dirty="0" err="1">
                <a:solidFill>
                  <a:schemeClr val="bg1"/>
                </a:solidFill>
                <a:highlight>
                  <a:srgbClr val="000000"/>
                </a:highlight>
              </a:rPr>
              <a:t>maliyetine</a:t>
            </a:r>
            <a:r>
              <a:rPr lang="en-US" dirty="0">
                <a:solidFill>
                  <a:schemeClr val="bg1"/>
                </a:solidFill>
                <a:highlight>
                  <a:srgbClr val="000000"/>
                </a:highlight>
              </a:rPr>
              <a:t> </a:t>
            </a:r>
            <a:r>
              <a:rPr lang="en-US" dirty="0" err="1">
                <a:solidFill>
                  <a:schemeClr val="bg1"/>
                </a:solidFill>
                <a:highlight>
                  <a:srgbClr val="000000"/>
                </a:highlight>
              </a:rPr>
              <a:t>rağmen</a:t>
            </a:r>
            <a:r>
              <a:rPr lang="en-US" dirty="0">
                <a:solidFill>
                  <a:schemeClr val="bg1"/>
                </a:solidFill>
                <a:highlight>
                  <a:srgbClr val="000000"/>
                </a:highlight>
              </a:rPr>
              <a:t>, </a:t>
            </a:r>
            <a:r>
              <a:rPr lang="en-US" dirty="0" err="1">
                <a:solidFill>
                  <a:schemeClr val="bg1"/>
                </a:solidFill>
                <a:highlight>
                  <a:srgbClr val="000000"/>
                </a:highlight>
              </a:rPr>
              <a:t>HPC'nin</a:t>
            </a:r>
            <a:r>
              <a:rPr lang="en-US" dirty="0">
                <a:solidFill>
                  <a:schemeClr val="bg1"/>
                </a:solidFill>
                <a:highlight>
                  <a:srgbClr val="000000"/>
                </a:highlight>
              </a:rPr>
              <a:t> </a:t>
            </a:r>
            <a:r>
              <a:rPr lang="en-US" dirty="0" err="1">
                <a:solidFill>
                  <a:schemeClr val="bg1"/>
                </a:solidFill>
                <a:highlight>
                  <a:srgbClr val="000000"/>
                </a:highlight>
              </a:rPr>
              <a:t>sağladığı</a:t>
            </a:r>
            <a:r>
              <a:rPr lang="en-US" b="1" dirty="0">
                <a:solidFill>
                  <a:schemeClr val="bg1"/>
                </a:solidFill>
                <a:highlight>
                  <a:srgbClr val="000000"/>
                </a:highlight>
              </a:rPr>
              <a:t> </a:t>
            </a:r>
            <a:r>
              <a:rPr lang="en-US" b="1" dirty="0" err="1">
                <a:solidFill>
                  <a:schemeClr val="bg1"/>
                </a:solidFill>
                <a:highlight>
                  <a:srgbClr val="000000"/>
                </a:highlight>
              </a:rPr>
              <a:t>verimlilik</a:t>
            </a:r>
            <a:r>
              <a:rPr lang="en-US" b="1" dirty="0">
                <a:solidFill>
                  <a:schemeClr val="bg1"/>
                </a:solidFill>
                <a:highlight>
                  <a:srgbClr val="000000"/>
                </a:highlight>
              </a:rPr>
              <a:t> </a:t>
            </a:r>
            <a:r>
              <a:rPr lang="en-US" dirty="0" err="1">
                <a:solidFill>
                  <a:schemeClr val="bg1"/>
                </a:solidFill>
                <a:highlight>
                  <a:srgbClr val="000000"/>
                </a:highlight>
              </a:rPr>
              <a:t>çok</a:t>
            </a:r>
            <a:r>
              <a:rPr lang="en-US" dirty="0">
                <a:solidFill>
                  <a:schemeClr val="bg1"/>
                </a:solidFill>
                <a:highlight>
                  <a:srgbClr val="000000"/>
                </a:highlight>
              </a:rPr>
              <a:t> </a:t>
            </a:r>
            <a:r>
              <a:rPr lang="en-US" dirty="0" err="1">
                <a:solidFill>
                  <a:schemeClr val="bg1"/>
                </a:solidFill>
                <a:highlight>
                  <a:srgbClr val="000000"/>
                </a:highlight>
              </a:rPr>
              <a:t>önemli</a:t>
            </a:r>
            <a:r>
              <a:rPr lang="en-US" dirty="0">
                <a:solidFill>
                  <a:schemeClr val="bg1"/>
                </a:solidFill>
                <a:highlight>
                  <a:srgbClr val="000000"/>
                </a:highlight>
              </a:rPr>
              <a:t> </a:t>
            </a:r>
            <a:r>
              <a:rPr lang="en-US" dirty="0" err="1">
                <a:solidFill>
                  <a:schemeClr val="bg1"/>
                </a:solidFill>
                <a:highlight>
                  <a:srgbClr val="000000"/>
                </a:highlight>
              </a:rPr>
              <a:t>bir</a:t>
            </a:r>
            <a:r>
              <a:rPr lang="en-US" dirty="0">
                <a:solidFill>
                  <a:schemeClr val="bg1"/>
                </a:solidFill>
                <a:highlight>
                  <a:srgbClr val="000000"/>
                </a:highlight>
              </a:rPr>
              <a:t> </a:t>
            </a:r>
            <a:r>
              <a:rPr lang="en-US" dirty="0" err="1">
                <a:solidFill>
                  <a:schemeClr val="bg1"/>
                </a:solidFill>
                <a:highlight>
                  <a:srgbClr val="000000"/>
                </a:highlight>
              </a:rPr>
              <a:t>avantajdır</a:t>
            </a:r>
            <a:r>
              <a:rPr lang="en-US" dirty="0">
                <a:solidFill>
                  <a:schemeClr val="bg1"/>
                </a:solidFill>
                <a:highlight>
                  <a:srgbClr val="000000"/>
                </a:highlight>
              </a:rPr>
              <a:t>.</a:t>
            </a:r>
          </a:p>
          <a:p>
            <a:endParaRPr lang="en-US" dirty="0">
              <a:solidFill>
                <a:schemeClr val="bg1"/>
              </a:solidFill>
              <a:highlight>
                <a:srgbClr val="000000"/>
              </a:highlight>
            </a:endParaRPr>
          </a:p>
          <a:p>
            <a:r>
              <a:rPr lang="en-US" dirty="0">
                <a:solidFill>
                  <a:schemeClr val="bg1"/>
                </a:solidFill>
                <a:highlight>
                  <a:srgbClr val="000000"/>
                </a:highlight>
              </a:rPr>
              <a:t> </a:t>
            </a:r>
            <a:r>
              <a:rPr lang="en-US" dirty="0" err="1">
                <a:solidFill>
                  <a:schemeClr val="bg1"/>
                </a:solidFill>
                <a:highlight>
                  <a:srgbClr val="000000"/>
                </a:highlight>
              </a:rPr>
              <a:t>Fiziksel</a:t>
            </a:r>
            <a:r>
              <a:rPr lang="en-US" dirty="0">
                <a:solidFill>
                  <a:schemeClr val="bg1"/>
                </a:solidFill>
                <a:highlight>
                  <a:srgbClr val="000000"/>
                </a:highlight>
              </a:rPr>
              <a:t> </a:t>
            </a:r>
            <a:r>
              <a:rPr lang="en-US" dirty="0" err="1">
                <a:solidFill>
                  <a:schemeClr val="bg1"/>
                </a:solidFill>
                <a:highlight>
                  <a:srgbClr val="000000"/>
                </a:highlight>
              </a:rPr>
              <a:t>olarak</a:t>
            </a:r>
            <a:r>
              <a:rPr lang="en-US" dirty="0">
                <a:solidFill>
                  <a:schemeClr val="bg1"/>
                </a:solidFill>
                <a:highlight>
                  <a:srgbClr val="000000"/>
                </a:highlight>
              </a:rPr>
              <a:t> her </a:t>
            </a:r>
            <a:r>
              <a:rPr lang="en-US" dirty="0" err="1">
                <a:solidFill>
                  <a:schemeClr val="bg1"/>
                </a:solidFill>
                <a:highlight>
                  <a:srgbClr val="000000"/>
                </a:highlight>
              </a:rPr>
              <a:t>bir</a:t>
            </a:r>
            <a:r>
              <a:rPr lang="en-US" dirty="0">
                <a:solidFill>
                  <a:schemeClr val="bg1"/>
                </a:solidFill>
                <a:highlight>
                  <a:srgbClr val="000000"/>
                </a:highlight>
              </a:rPr>
              <a:t> </a:t>
            </a:r>
            <a:r>
              <a:rPr lang="en-US" dirty="0" err="1">
                <a:solidFill>
                  <a:schemeClr val="bg1"/>
                </a:solidFill>
                <a:highlight>
                  <a:srgbClr val="000000"/>
                </a:highlight>
              </a:rPr>
              <a:t>bileşiği</a:t>
            </a:r>
            <a:r>
              <a:rPr lang="en-US" dirty="0">
                <a:solidFill>
                  <a:schemeClr val="bg1"/>
                </a:solidFill>
                <a:highlight>
                  <a:srgbClr val="000000"/>
                </a:highlight>
              </a:rPr>
              <a:t> </a:t>
            </a:r>
            <a:r>
              <a:rPr lang="en-US" dirty="0" err="1">
                <a:solidFill>
                  <a:schemeClr val="bg1"/>
                </a:solidFill>
                <a:highlight>
                  <a:srgbClr val="000000"/>
                </a:highlight>
              </a:rPr>
              <a:t>sentezlemek</a:t>
            </a:r>
            <a:r>
              <a:rPr lang="en-US" dirty="0">
                <a:solidFill>
                  <a:schemeClr val="bg1"/>
                </a:solidFill>
                <a:highlight>
                  <a:srgbClr val="000000"/>
                </a:highlight>
              </a:rPr>
              <a:t> </a:t>
            </a:r>
            <a:r>
              <a:rPr lang="en-US" dirty="0" err="1">
                <a:solidFill>
                  <a:schemeClr val="bg1"/>
                </a:solidFill>
                <a:highlight>
                  <a:srgbClr val="000000"/>
                </a:highlight>
              </a:rPr>
              <a:t>ve</a:t>
            </a:r>
            <a:r>
              <a:rPr lang="en-US" dirty="0">
                <a:solidFill>
                  <a:schemeClr val="bg1"/>
                </a:solidFill>
                <a:highlight>
                  <a:srgbClr val="000000"/>
                </a:highlight>
              </a:rPr>
              <a:t> test </a:t>
            </a:r>
            <a:r>
              <a:rPr lang="en-US" dirty="0" err="1">
                <a:solidFill>
                  <a:schemeClr val="bg1"/>
                </a:solidFill>
                <a:highlight>
                  <a:srgbClr val="000000"/>
                </a:highlight>
              </a:rPr>
              <a:t>etmek</a:t>
            </a:r>
            <a:r>
              <a:rPr lang="en-US" dirty="0">
                <a:solidFill>
                  <a:schemeClr val="bg1"/>
                </a:solidFill>
                <a:highlight>
                  <a:srgbClr val="000000"/>
                </a:highlight>
              </a:rPr>
              <a:t> </a:t>
            </a:r>
            <a:r>
              <a:rPr lang="en-US" dirty="0" err="1">
                <a:solidFill>
                  <a:schemeClr val="bg1"/>
                </a:solidFill>
                <a:highlight>
                  <a:srgbClr val="000000"/>
                </a:highlight>
              </a:rPr>
              <a:t>yerine</a:t>
            </a:r>
            <a:r>
              <a:rPr lang="en-US" dirty="0">
                <a:solidFill>
                  <a:schemeClr val="bg1"/>
                </a:solidFill>
                <a:highlight>
                  <a:srgbClr val="000000"/>
                </a:highlight>
              </a:rPr>
              <a:t>, </a:t>
            </a:r>
            <a:r>
              <a:rPr lang="en-US" dirty="0" err="1">
                <a:solidFill>
                  <a:schemeClr val="bg1"/>
                </a:solidFill>
                <a:highlight>
                  <a:srgbClr val="000000"/>
                </a:highlight>
              </a:rPr>
              <a:t>sanal</a:t>
            </a:r>
            <a:r>
              <a:rPr lang="en-US" dirty="0">
                <a:solidFill>
                  <a:schemeClr val="bg1"/>
                </a:solidFill>
                <a:highlight>
                  <a:srgbClr val="000000"/>
                </a:highlight>
              </a:rPr>
              <a:t> </a:t>
            </a:r>
            <a:r>
              <a:rPr lang="en-US" dirty="0" err="1">
                <a:solidFill>
                  <a:schemeClr val="bg1"/>
                </a:solidFill>
                <a:highlight>
                  <a:srgbClr val="000000"/>
                </a:highlight>
              </a:rPr>
              <a:t>tarama</a:t>
            </a:r>
            <a:r>
              <a:rPr lang="en-US" dirty="0">
                <a:solidFill>
                  <a:schemeClr val="bg1"/>
                </a:solidFill>
                <a:highlight>
                  <a:srgbClr val="000000"/>
                </a:highlight>
              </a:rPr>
              <a:t> </a:t>
            </a:r>
            <a:r>
              <a:rPr lang="en-US" dirty="0" err="1">
                <a:solidFill>
                  <a:schemeClr val="bg1"/>
                </a:solidFill>
                <a:highlight>
                  <a:srgbClr val="000000"/>
                </a:highlight>
              </a:rPr>
              <a:t>sayesinde</a:t>
            </a:r>
            <a:r>
              <a:rPr lang="en-US" dirty="0">
                <a:solidFill>
                  <a:schemeClr val="bg1"/>
                </a:solidFill>
                <a:highlight>
                  <a:srgbClr val="000000"/>
                </a:highlight>
              </a:rPr>
              <a:t> </a:t>
            </a:r>
            <a:r>
              <a:rPr lang="en-US" dirty="0" err="1">
                <a:solidFill>
                  <a:schemeClr val="bg1"/>
                </a:solidFill>
                <a:highlight>
                  <a:srgbClr val="000000"/>
                </a:highlight>
              </a:rPr>
              <a:t>yalnızca</a:t>
            </a:r>
            <a:r>
              <a:rPr lang="en-US" dirty="0">
                <a:solidFill>
                  <a:schemeClr val="bg1"/>
                </a:solidFill>
                <a:highlight>
                  <a:srgbClr val="000000"/>
                </a:highlight>
              </a:rPr>
              <a:t> </a:t>
            </a:r>
            <a:r>
              <a:rPr lang="en-US" b="1" dirty="0" err="1">
                <a:solidFill>
                  <a:schemeClr val="bg1"/>
                </a:solidFill>
                <a:highlight>
                  <a:srgbClr val="000000"/>
                </a:highlight>
              </a:rPr>
              <a:t>en</a:t>
            </a:r>
            <a:r>
              <a:rPr lang="en-US" b="1" dirty="0">
                <a:solidFill>
                  <a:schemeClr val="bg1"/>
                </a:solidFill>
                <a:highlight>
                  <a:srgbClr val="000000"/>
                </a:highlight>
              </a:rPr>
              <a:t> </a:t>
            </a:r>
            <a:r>
              <a:rPr lang="en-US" b="1" dirty="0" err="1">
                <a:solidFill>
                  <a:schemeClr val="bg1"/>
                </a:solidFill>
                <a:highlight>
                  <a:srgbClr val="000000"/>
                </a:highlight>
              </a:rPr>
              <a:t>umut</a:t>
            </a:r>
            <a:r>
              <a:rPr lang="en-US" b="1" dirty="0">
                <a:solidFill>
                  <a:schemeClr val="bg1"/>
                </a:solidFill>
                <a:highlight>
                  <a:srgbClr val="000000"/>
                </a:highlight>
              </a:rPr>
              <a:t> </a:t>
            </a:r>
            <a:r>
              <a:rPr lang="en-US" b="1" dirty="0" err="1">
                <a:solidFill>
                  <a:schemeClr val="bg1"/>
                </a:solidFill>
                <a:highlight>
                  <a:srgbClr val="000000"/>
                </a:highlight>
              </a:rPr>
              <a:t>verici</a:t>
            </a:r>
            <a:r>
              <a:rPr lang="en-US" b="1" dirty="0">
                <a:solidFill>
                  <a:schemeClr val="bg1"/>
                </a:solidFill>
                <a:highlight>
                  <a:srgbClr val="000000"/>
                </a:highlight>
              </a:rPr>
              <a:t> </a:t>
            </a:r>
            <a:r>
              <a:rPr lang="en-US" b="1" dirty="0" err="1">
                <a:solidFill>
                  <a:schemeClr val="bg1"/>
                </a:solidFill>
                <a:highlight>
                  <a:srgbClr val="000000"/>
                </a:highlight>
              </a:rPr>
              <a:t>moleküller</a:t>
            </a:r>
            <a:r>
              <a:rPr lang="en-US" b="1" dirty="0">
                <a:solidFill>
                  <a:schemeClr val="bg1"/>
                </a:solidFill>
                <a:highlight>
                  <a:srgbClr val="000000"/>
                </a:highlight>
              </a:rPr>
              <a:t> </a:t>
            </a:r>
            <a:r>
              <a:rPr lang="en-US" b="1" dirty="0" err="1">
                <a:solidFill>
                  <a:schemeClr val="bg1"/>
                </a:solidFill>
                <a:highlight>
                  <a:srgbClr val="000000"/>
                </a:highlight>
              </a:rPr>
              <a:t>laboratuvara</a:t>
            </a:r>
            <a:r>
              <a:rPr lang="en-US" b="1" dirty="0">
                <a:solidFill>
                  <a:schemeClr val="bg1"/>
                </a:solidFill>
                <a:highlight>
                  <a:srgbClr val="000000"/>
                </a:highlight>
              </a:rPr>
              <a:t> </a:t>
            </a:r>
            <a:r>
              <a:rPr lang="en-US" b="1" dirty="0" err="1">
                <a:solidFill>
                  <a:schemeClr val="bg1"/>
                </a:solidFill>
                <a:highlight>
                  <a:srgbClr val="000000"/>
                </a:highlight>
              </a:rPr>
              <a:t>alınır</a:t>
            </a:r>
            <a:r>
              <a:rPr lang="en-US" b="1" dirty="0">
                <a:solidFill>
                  <a:schemeClr val="bg1"/>
                </a:solidFill>
                <a:highlight>
                  <a:srgbClr val="000000"/>
                </a:highlight>
              </a:rPr>
              <a:t>. </a:t>
            </a:r>
            <a:r>
              <a:rPr lang="en-US" dirty="0">
                <a:solidFill>
                  <a:schemeClr val="bg1"/>
                </a:solidFill>
                <a:highlight>
                  <a:srgbClr val="000000"/>
                </a:highlight>
              </a:rPr>
              <a:t>Bu, </a:t>
            </a:r>
            <a:r>
              <a:rPr lang="en-US" dirty="0" err="1">
                <a:solidFill>
                  <a:schemeClr val="bg1"/>
                </a:solidFill>
                <a:highlight>
                  <a:srgbClr val="000000"/>
                </a:highlight>
              </a:rPr>
              <a:t>bileşiklerin</a:t>
            </a:r>
            <a:r>
              <a:rPr lang="en-US" dirty="0">
                <a:solidFill>
                  <a:schemeClr val="bg1"/>
                </a:solidFill>
                <a:highlight>
                  <a:srgbClr val="000000"/>
                </a:highlight>
              </a:rPr>
              <a:t> </a:t>
            </a:r>
            <a:r>
              <a:rPr lang="en-US" dirty="0" err="1">
                <a:solidFill>
                  <a:schemeClr val="bg1"/>
                </a:solidFill>
                <a:highlight>
                  <a:srgbClr val="000000"/>
                </a:highlight>
              </a:rPr>
              <a:t>yalnızca</a:t>
            </a:r>
            <a:r>
              <a:rPr lang="en-US" dirty="0">
                <a:solidFill>
                  <a:schemeClr val="bg1"/>
                </a:solidFill>
                <a:highlight>
                  <a:srgbClr val="000000"/>
                </a:highlight>
              </a:rPr>
              <a:t> </a:t>
            </a:r>
            <a:r>
              <a:rPr lang="en-US" dirty="0" err="1">
                <a:solidFill>
                  <a:schemeClr val="bg1"/>
                </a:solidFill>
                <a:highlight>
                  <a:srgbClr val="000000"/>
                </a:highlight>
              </a:rPr>
              <a:t>bir</a:t>
            </a:r>
            <a:r>
              <a:rPr lang="en-US" dirty="0">
                <a:solidFill>
                  <a:schemeClr val="bg1"/>
                </a:solidFill>
                <a:highlight>
                  <a:srgbClr val="000000"/>
                </a:highlight>
              </a:rPr>
              <a:t> </a:t>
            </a:r>
            <a:r>
              <a:rPr lang="en-US" dirty="0" err="1">
                <a:solidFill>
                  <a:schemeClr val="bg1"/>
                </a:solidFill>
                <a:highlight>
                  <a:srgbClr val="000000"/>
                </a:highlight>
              </a:rPr>
              <a:t>kısmının</a:t>
            </a:r>
            <a:r>
              <a:rPr lang="en-US" dirty="0">
                <a:solidFill>
                  <a:schemeClr val="bg1"/>
                </a:solidFill>
                <a:highlight>
                  <a:srgbClr val="000000"/>
                </a:highlight>
              </a:rPr>
              <a:t> </a:t>
            </a:r>
            <a:r>
              <a:rPr lang="en-US" dirty="0" err="1">
                <a:solidFill>
                  <a:schemeClr val="bg1"/>
                </a:solidFill>
                <a:highlight>
                  <a:srgbClr val="000000"/>
                </a:highlight>
              </a:rPr>
              <a:t>fiziksel</a:t>
            </a:r>
            <a:r>
              <a:rPr lang="en-US" dirty="0">
                <a:solidFill>
                  <a:schemeClr val="bg1"/>
                </a:solidFill>
                <a:highlight>
                  <a:srgbClr val="000000"/>
                </a:highlight>
              </a:rPr>
              <a:t> </a:t>
            </a:r>
            <a:r>
              <a:rPr lang="en-US" dirty="0" err="1">
                <a:solidFill>
                  <a:schemeClr val="bg1"/>
                </a:solidFill>
                <a:highlight>
                  <a:srgbClr val="000000"/>
                </a:highlight>
              </a:rPr>
              <a:t>olarak</a:t>
            </a:r>
            <a:r>
              <a:rPr lang="en-US" dirty="0">
                <a:solidFill>
                  <a:schemeClr val="bg1"/>
                </a:solidFill>
                <a:highlight>
                  <a:srgbClr val="000000"/>
                </a:highlight>
              </a:rPr>
              <a:t> </a:t>
            </a:r>
            <a:r>
              <a:rPr lang="en-US" dirty="0" err="1">
                <a:solidFill>
                  <a:schemeClr val="bg1"/>
                </a:solidFill>
                <a:highlight>
                  <a:srgbClr val="000000"/>
                </a:highlight>
              </a:rPr>
              <a:t>üretilmesi</a:t>
            </a:r>
            <a:r>
              <a:rPr lang="en-US" dirty="0">
                <a:solidFill>
                  <a:schemeClr val="bg1"/>
                </a:solidFill>
                <a:highlight>
                  <a:srgbClr val="000000"/>
                </a:highlight>
              </a:rPr>
              <a:t> </a:t>
            </a:r>
            <a:r>
              <a:rPr lang="en-US" dirty="0" err="1">
                <a:solidFill>
                  <a:schemeClr val="bg1"/>
                </a:solidFill>
                <a:highlight>
                  <a:srgbClr val="000000"/>
                </a:highlight>
              </a:rPr>
              <a:t>gerektiği</a:t>
            </a:r>
            <a:r>
              <a:rPr lang="en-US" dirty="0">
                <a:solidFill>
                  <a:schemeClr val="bg1"/>
                </a:solidFill>
                <a:highlight>
                  <a:srgbClr val="000000"/>
                </a:highlight>
              </a:rPr>
              <a:t> </a:t>
            </a:r>
            <a:r>
              <a:rPr lang="en-US" dirty="0" err="1">
                <a:solidFill>
                  <a:schemeClr val="bg1"/>
                </a:solidFill>
                <a:highlight>
                  <a:srgbClr val="000000"/>
                </a:highlight>
              </a:rPr>
              <a:t>anlamına</a:t>
            </a:r>
            <a:r>
              <a:rPr lang="en-US" dirty="0">
                <a:solidFill>
                  <a:schemeClr val="bg1"/>
                </a:solidFill>
                <a:highlight>
                  <a:srgbClr val="000000"/>
                </a:highlight>
              </a:rPr>
              <a:t> </a:t>
            </a:r>
            <a:r>
              <a:rPr lang="en-US" dirty="0" err="1">
                <a:solidFill>
                  <a:schemeClr val="bg1"/>
                </a:solidFill>
                <a:highlight>
                  <a:srgbClr val="000000"/>
                </a:highlight>
              </a:rPr>
              <a:t>gelir</a:t>
            </a:r>
            <a:r>
              <a:rPr lang="en-US" dirty="0">
                <a:solidFill>
                  <a:schemeClr val="bg1"/>
                </a:solidFill>
                <a:highlight>
                  <a:srgbClr val="000000"/>
                </a:highlight>
              </a:rPr>
              <a:t>, </a:t>
            </a:r>
            <a:r>
              <a:rPr lang="en-US" dirty="0" err="1">
                <a:solidFill>
                  <a:schemeClr val="bg1"/>
                </a:solidFill>
                <a:highlight>
                  <a:srgbClr val="000000"/>
                </a:highlight>
              </a:rPr>
              <a:t>böylece</a:t>
            </a:r>
            <a:r>
              <a:rPr lang="en-US" dirty="0">
                <a:solidFill>
                  <a:schemeClr val="bg1"/>
                </a:solidFill>
                <a:highlight>
                  <a:srgbClr val="000000"/>
                </a:highlight>
              </a:rPr>
              <a:t> </a:t>
            </a:r>
            <a:r>
              <a:rPr lang="en-US" dirty="0" err="1">
                <a:solidFill>
                  <a:schemeClr val="bg1"/>
                </a:solidFill>
                <a:highlight>
                  <a:srgbClr val="000000"/>
                </a:highlight>
              </a:rPr>
              <a:t>sentez</a:t>
            </a:r>
            <a:r>
              <a:rPr lang="en-US" dirty="0">
                <a:solidFill>
                  <a:schemeClr val="bg1"/>
                </a:solidFill>
                <a:highlight>
                  <a:srgbClr val="000000"/>
                </a:highlight>
              </a:rPr>
              <a:t> </a:t>
            </a:r>
            <a:r>
              <a:rPr lang="en-US" dirty="0" err="1">
                <a:solidFill>
                  <a:schemeClr val="bg1"/>
                </a:solidFill>
                <a:highlight>
                  <a:srgbClr val="000000"/>
                </a:highlight>
              </a:rPr>
              <a:t>ve</a:t>
            </a:r>
            <a:r>
              <a:rPr lang="en-US" dirty="0">
                <a:solidFill>
                  <a:schemeClr val="bg1"/>
                </a:solidFill>
                <a:highlight>
                  <a:srgbClr val="000000"/>
                </a:highlight>
              </a:rPr>
              <a:t> test </a:t>
            </a:r>
            <a:r>
              <a:rPr lang="en-US" dirty="0" err="1">
                <a:solidFill>
                  <a:schemeClr val="bg1"/>
                </a:solidFill>
                <a:highlight>
                  <a:srgbClr val="000000"/>
                </a:highlight>
              </a:rPr>
              <a:t>maliyetleri</a:t>
            </a:r>
            <a:r>
              <a:rPr lang="en-US" dirty="0">
                <a:solidFill>
                  <a:schemeClr val="bg1"/>
                </a:solidFill>
                <a:highlight>
                  <a:srgbClr val="000000"/>
                </a:highlight>
              </a:rPr>
              <a:t> </a:t>
            </a:r>
            <a:r>
              <a:rPr lang="en-US" dirty="0" err="1">
                <a:solidFill>
                  <a:schemeClr val="bg1"/>
                </a:solidFill>
                <a:highlight>
                  <a:srgbClr val="000000"/>
                </a:highlight>
              </a:rPr>
              <a:t>büyük</a:t>
            </a:r>
            <a:r>
              <a:rPr lang="en-US" dirty="0">
                <a:solidFill>
                  <a:schemeClr val="bg1"/>
                </a:solidFill>
                <a:highlight>
                  <a:srgbClr val="000000"/>
                </a:highlight>
              </a:rPr>
              <a:t> </a:t>
            </a:r>
            <a:r>
              <a:rPr lang="en-US" dirty="0" err="1">
                <a:solidFill>
                  <a:schemeClr val="bg1"/>
                </a:solidFill>
                <a:highlight>
                  <a:srgbClr val="000000"/>
                </a:highlight>
              </a:rPr>
              <a:t>ölçüde</a:t>
            </a:r>
            <a:r>
              <a:rPr lang="en-US" dirty="0">
                <a:solidFill>
                  <a:schemeClr val="bg1"/>
                </a:solidFill>
                <a:highlight>
                  <a:srgbClr val="000000"/>
                </a:highlight>
              </a:rPr>
              <a:t> </a:t>
            </a:r>
            <a:r>
              <a:rPr lang="en-US" dirty="0" err="1">
                <a:solidFill>
                  <a:schemeClr val="bg1"/>
                </a:solidFill>
                <a:highlight>
                  <a:srgbClr val="000000"/>
                </a:highlight>
              </a:rPr>
              <a:t>azalır</a:t>
            </a:r>
            <a:r>
              <a:rPr lang="en-US" dirty="0">
                <a:solidFill>
                  <a:schemeClr val="bg1"/>
                </a:solidFill>
                <a:highlight>
                  <a:srgbClr val="000000"/>
                </a:highlight>
              </a:rPr>
              <a:t>.</a:t>
            </a:r>
            <a:endParaRPr lang="en-TR" dirty="0">
              <a:solidFill>
                <a:schemeClr val="bg1"/>
              </a:solidFill>
              <a:highlight>
                <a:srgbClr val="000000"/>
              </a:highlight>
            </a:endParaRPr>
          </a:p>
        </p:txBody>
      </p:sp>
    </p:spTree>
    <p:extLst>
      <p:ext uri="{BB962C8B-B14F-4D97-AF65-F5344CB8AC3E}">
        <p14:creationId xmlns:p14="http://schemas.microsoft.com/office/powerpoint/2010/main" val="1769777135"/>
      </p:ext>
    </p:extLst>
  </p:cSld>
  <p:clrMapOvr>
    <a:masterClrMapping/>
  </p:clrMapOvr>
</p:sld>
</file>

<file path=ppt/theme/theme1.xml><?xml version="1.0" encoding="utf-8"?>
<a:theme xmlns:a="http://schemas.openxmlformats.org/drawingml/2006/main" name="Cover and End Slide Master">
  <a:themeElements>
    <a:clrScheme name="ALLPPT-COLOR-A05">
      <a:dk1>
        <a:sysClr val="windowText" lastClr="000000"/>
      </a:dk1>
      <a:lt1>
        <a:sysClr val="window" lastClr="FFFFFF"/>
      </a:lt1>
      <a:dk2>
        <a:srgbClr val="1F497D"/>
      </a:dk2>
      <a:lt2>
        <a:srgbClr val="EEECE1"/>
      </a:lt2>
      <a:accent1>
        <a:srgbClr val="33E97C"/>
      </a:accent1>
      <a:accent2>
        <a:srgbClr val="2FC5FA"/>
      </a:accent2>
      <a:accent3>
        <a:srgbClr val="F2AC30"/>
      </a:accent3>
      <a:accent4>
        <a:srgbClr val="FE3FE4"/>
      </a:accent4>
      <a:accent5>
        <a:srgbClr val="FE4D3B"/>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ontents Slide Master">
  <a:themeElements>
    <a:clrScheme name="ALLPPT-COLOR-A05">
      <a:dk1>
        <a:sysClr val="windowText" lastClr="000000"/>
      </a:dk1>
      <a:lt1>
        <a:sysClr val="window" lastClr="FFFFFF"/>
      </a:lt1>
      <a:dk2>
        <a:srgbClr val="1F497D"/>
      </a:dk2>
      <a:lt2>
        <a:srgbClr val="EEECE1"/>
      </a:lt2>
      <a:accent1>
        <a:srgbClr val="33E97C"/>
      </a:accent1>
      <a:accent2>
        <a:srgbClr val="2FC5FA"/>
      </a:accent2>
      <a:accent3>
        <a:srgbClr val="F2AC30"/>
      </a:accent3>
      <a:accent4>
        <a:srgbClr val="FE3FE4"/>
      </a:accent4>
      <a:accent5>
        <a:srgbClr val="FE4D3B"/>
      </a:accent5>
      <a:accent6>
        <a:srgbClr val="CBCBCB"/>
      </a:accent6>
      <a:hlink>
        <a:srgbClr val="0000FF"/>
      </a:hlink>
      <a:folHlink>
        <a:srgbClr val="80008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Section Break Slide Master">
  <a:themeElements>
    <a:clrScheme name="ALLPPT-COLOR">
      <a:dk1>
        <a:sysClr val="windowText" lastClr="000000"/>
      </a:dk1>
      <a:lt1>
        <a:sysClr val="window" lastClr="FFFFFF"/>
      </a:lt1>
      <a:dk2>
        <a:srgbClr val="44546A"/>
      </a:dk2>
      <a:lt2>
        <a:srgbClr val="E7E6E6"/>
      </a:lt2>
      <a:accent1>
        <a:srgbClr val="8AC7D3"/>
      </a:accent1>
      <a:accent2>
        <a:srgbClr val="307689"/>
      </a:accent2>
      <a:accent3>
        <a:srgbClr val="F7C76A"/>
      </a:accent3>
      <a:accent4>
        <a:srgbClr val="F47758"/>
      </a:accent4>
      <a:accent5>
        <a:srgbClr val="C1C3C4"/>
      </a:accent5>
      <a:accent6>
        <a:srgbClr val="506272"/>
      </a:accent6>
      <a:hlink>
        <a:srgbClr val="000000"/>
      </a:hlink>
      <a:folHlink>
        <a:srgbClr val="000000"/>
      </a:folHlink>
    </a:clrScheme>
    <a:fontScheme name="ALLPPT FONT">
      <a:majorFont>
        <a:latin typeface="Arial"/>
        <a:ea typeface="Arial Unicode MS"/>
        <a:cs typeface=""/>
      </a:majorFont>
      <a:minorFont>
        <a:latin typeface="Arial"/>
        <a:ea typeface="Arial Unicode MS"/>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3603</TotalTime>
  <Words>1730</Words>
  <Application>Microsoft Macintosh PowerPoint</Application>
  <PresentationFormat>Widescreen</PresentationFormat>
  <Paragraphs>231</Paragraphs>
  <Slides>38</Slides>
  <Notes>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38</vt:i4>
      </vt:variant>
    </vt:vector>
  </HeadingPairs>
  <TitlesOfParts>
    <vt:vector size="47" baseType="lpstr">
      <vt:lpstr>-webkit-standard</vt:lpstr>
      <vt:lpstr>Alfred Serif Regular</vt:lpstr>
      <vt:lpstr>Arial</vt:lpstr>
      <vt:lpstr>Helvetica Neue</vt:lpstr>
      <vt:lpstr>Linux Libertine</vt:lpstr>
      <vt:lpstr>var(--secondary-font-semi-bold)</vt:lpstr>
      <vt:lpstr>Cover and End Slide Master</vt:lpstr>
      <vt:lpstr>Contents Slide Master</vt:lpstr>
      <vt:lpstr>Section Break Slide Master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Allppt.com</dc:creator>
  <cp:lastModifiedBy>Alper Karagöl</cp:lastModifiedBy>
  <cp:revision>148</cp:revision>
  <dcterms:created xsi:type="dcterms:W3CDTF">2019-01-14T06:35:35Z</dcterms:created>
  <dcterms:modified xsi:type="dcterms:W3CDTF">2024-11-21T15:09:56Z</dcterms:modified>
</cp:coreProperties>
</file>